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22"/>
  </p:notesMasterIdLst>
  <p:handoutMasterIdLst>
    <p:handoutMasterId r:id="rId23"/>
  </p:handoutMasterIdLst>
  <p:sldIdLst>
    <p:sldId id="314" r:id="rId3"/>
    <p:sldId id="287" r:id="rId4"/>
    <p:sldId id="291" r:id="rId5"/>
    <p:sldId id="292" r:id="rId6"/>
    <p:sldId id="286" r:id="rId7"/>
    <p:sldId id="271" r:id="rId8"/>
    <p:sldId id="258" r:id="rId9"/>
    <p:sldId id="272" r:id="rId10"/>
    <p:sldId id="256" r:id="rId11"/>
    <p:sldId id="260" r:id="rId12"/>
    <p:sldId id="264" r:id="rId13"/>
    <p:sldId id="262" r:id="rId14"/>
    <p:sldId id="263" r:id="rId15"/>
    <p:sldId id="257" r:id="rId16"/>
    <p:sldId id="265" r:id="rId17"/>
    <p:sldId id="270" r:id="rId18"/>
    <p:sldId id="266" r:id="rId19"/>
    <p:sldId id="268" r:id="rId20"/>
    <p:sldId id="269" r:id="rId21"/>
  </p:sldIdLst>
  <p:sldSz cx="9144000" cy="5143500" type="screen16x9"/>
  <p:notesSz cx="9144000" cy="6858000"/>
  <p:defaultTextStyle>
    <a:defPPr>
      <a:defRPr lang="en-AU"/>
    </a:defPPr>
    <a:lvl1pPr algn="l" rtl="0" fontAlgn="base">
      <a:spcBef>
        <a:spcPct val="0"/>
      </a:spcBef>
      <a:spcAft>
        <a:spcPct val="0"/>
      </a:spcAft>
      <a:defRPr sz="2400" kern="1200">
        <a:solidFill>
          <a:schemeClr val="tx1"/>
        </a:solidFill>
        <a:latin typeface="Times New Roman" charset="0"/>
        <a:ea typeface="ＭＳ Ｐゴシック" charset="-128"/>
        <a:cs typeface="+mn-cs"/>
      </a:defRPr>
    </a:lvl1pPr>
    <a:lvl2pPr marL="457200" algn="l" rtl="0" fontAlgn="base">
      <a:spcBef>
        <a:spcPct val="0"/>
      </a:spcBef>
      <a:spcAft>
        <a:spcPct val="0"/>
      </a:spcAft>
      <a:defRPr sz="2400" kern="1200">
        <a:solidFill>
          <a:schemeClr val="tx1"/>
        </a:solidFill>
        <a:latin typeface="Times New Roman" charset="0"/>
        <a:ea typeface="ＭＳ Ｐゴシック" charset="-128"/>
        <a:cs typeface="+mn-cs"/>
      </a:defRPr>
    </a:lvl2pPr>
    <a:lvl3pPr marL="914400" algn="l" rtl="0" fontAlgn="base">
      <a:spcBef>
        <a:spcPct val="0"/>
      </a:spcBef>
      <a:spcAft>
        <a:spcPct val="0"/>
      </a:spcAft>
      <a:defRPr sz="2400" kern="1200">
        <a:solidFill>
          <a:schemeClr val="tx1"/>
        </a:solidFill>
        <a:latin typeface="Times New Roman" charset="0"/>
        <a:ea typeface="ＭＳ Ｐゴシック" charset="-128"/>
        <a:cs typeface="+mn-cs"/>
      </a:defRPr>
    </a:lvl3pPr>
    <a:lvl4pPr marL="1371600" algn="l" rtl="0" fontAlgn="base">
      <a:spcBef>
        <a:spcPct val="0"/>
      </a:spcBef>
      <a:spcAft>
        <a:spcPct val="0"/>
      </a:spcAft>
      <a:defRPr sz="2400" kern="1200">
        <a:solidFill>
          <a:schemeClr val="tx1"/>
        </a:solidFill>
        <a:latin typeface="Times New Roman" charset="0"/>
        <a:ea typeface="ＭＳ Ｐゴシック" charset="-128"/>
        <a:cs typeface="+mn-cs"/>
      </a:defRPr>
    </a:lvl4pPr>
    <a:lvl5pPr marL="1828800" algn="l" rtl="0" fontAlgn="base">
      <a:spcBef>
        <a:spcPct val="0"/>
      </a:spcBef>
      <a:spcAft>
        <a:spcPct val="0"/>
      </a:spcAft>
      <a:defRPr sz="2400" kern="1200">
        <a:solidFill>
          <a:schemeClr val="tx1"/>
        </a:solidFill>
        <a:latin typeface="Times New Roman" charset="0"/>
        <a:ea typeface="ＭＳ Ｐゴシック" charset="-128"/>
        <a:cs typeface="+mn-cs"/>
      </a:defRPr>
    </a:lvl5pPr>
    <a:lvl6pPr marL="2286000" algn="l" defTabSz="914400" rtl="0" eaLnBrk="1" latinLnBrk="0" hangingPunct="1">
      <a:defRPr sz="2400" kern="1200">
        <a:solidFill>
          <a:schemeClr val="tx1"/>
        </a:solidFill>
        <a:latin typeface="Times New Roman" charset="0"/>
        <a:ea typeface="ＭＳ Ｐゴシック" charset="-128"/>
        <a:cs typeface="+mn-cs"/>
      </a:defRPr>
    </a:lvl6pPr>
    <a:lvl7pPr marL="2743200" algn="l" defTabSz="914400" rtl="0" eaLnBrk="1" latinLnBrk="0" hangingPunct="1">
      <a:defRPr sz="2400" kern="1200">
        <a:solidFill>
          <a:schemeClr val="tx1"/>
        </a:solidFill>
        <a:latin typeface="Times New Roman" charset="0"/>
        <a:ea typeface="ＭＳ Ｐゴシック" charset="-128"/>
        <a:cs typeface="+mn-cs"/>
      </a:defRPr>
    </a:lvl7pPr>
    <a:lvl8pPr marL="3200400" algn="l" defTabSz="914400" rtl="0" eaLnBrk="1" latinLnBrk="0" hangingPunct="1">
      <a:defRPr sz="2400" kern="1200">
        <a:solidFill>
          <a:schemeClr val="tx1"/>
        </a:solidFill>
        <a:latin typeface="Times New Roman" charset="0"/>
        <a:ea typeface="ＭＳ Ｐゴシック" charset="-128"/>
        <a:cs typeface="+mn-cs"/>
      </a:defRPr>
    </a:lvl8pPr>
    <a:lvl9pPr marL="3657600" algn="l" defTabSz="914400" rtl="0" eaLnBrk="1" latinLnBrk="0" hangingPunct="1">
      <a:defRPr sz="2400" kern="1200">
        <a:solidFill>
          <a:schemeClr val="tx1"/>
        </a:solidFill>
        <a:latin typeface="Times New Roman" charset="0"/>
        <a:ea typeface="ＭＳ Ｐゴシック" charset="-128"/>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D61D"/>
    <a:srgbClr val="2460F7"/>
    <a:srgbClr val="72BBF7"/>
    <a:srgbClr val="F9FFD0"/>
    <a:srgbClr val="F9F7DB"/>
    <a:srgbClr val="E6DDC1"/>
    <a:srgbClr val="15317D"/>
    <a:srgbClr val="04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0716" autoAdjust="0"/>
  </p:normalViewPr>
  <p:slideViewPr>
    <p:cSldViewPr>
      <p:cViewPr varScale="1">
        <p:scale>
          <a:sx n="120" d="100"/>
          <a:sy n="120" d="100"/>
        </p:scale>
        <p:origin x="200" y="544"/>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EBD48015-5082-864D-91E9-68550B10C7D1}" type="datetimeFigureOut">
              <a:rPr lang="en-US" smtClean="0"/>
              <a:t>4/21/20</a:t>
            </a:fld>
            <a:endParaRPr lang="en-US"/>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F9594310-4A99-294F-99EE-36D7B02AD707}" type="slidenum">
              <a:rPr lang="en-US" smtClean="0"/>
              <a:t>‹#›</a:t>
            </a:fld>
            <a:endParaRPr lang="en-US"/>
          </a:p>
        </p:txBody>
      </p:sp>
    </p:spTree>
    <p:extLst>
      <p:ext uri="{BB962C8B-B14F-4D97-AF65-F5344CB8AC3E}">
        <p14:creationId xmlns:p14="http://schemas.microsoft.com/office/powerpoint/2010/main" val="6600956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a:defRPr/>
            </a:pPr>
            <a:endParaRPr lang="en-AU"/>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pPr>
              <a:defRPr/>
            </a:pPr>
            <a:fld id="{E307F32B-B0A4-814D-9C0D-6B832E0F1387}" type="datetimeFigureOut">
              <a:rPr lang="en-AU"/>
              <a:pPr>
                <a:defRPr/>
              </a:pPr>
              <a:t>21/4/20</a:t>
            </a:fld>
            <a:endParaRPr lang="en-AU"/>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pPr lvl="0"/>
            <a:endParaRPr lang="en-AU" noProof="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pPr>
              <a:defRPr/>
            </a:pPr>
            <a:endParaRPr lang="en-AU"/>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1D8400FE-432F-5F48-AA39-0EFC6DF5A05C}" type="slidenum">
              <a:rPr lang="en-AU" altLang="en-US"/>
              <a:pPr/>
              <a:t>‹#›</a:t>
            </a:fld>
            <a:endParaRPr lang="en-AU"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eaLnBrk="1" hangingPunct="1">
              <a:spcBef>
                <a:spcPct val="0"/>
              </a:spcBef>
            </a:pPr>
            <a:r>
              <a:rPr lang="en-AU" altLang="en-US" dirty="0">
                <a:solidFill>
                  <a:schemeClr val="bg1"/>
                </a:solidFill>
                <a:latin typeface="Comic Sans MS" charset="0"/>
                <a:ea typeface="ＭＳ Ｐゴシック" charset="-128"/>
              </a:rPr>
              <a:t>Functional or Physiological (e.g. buoyancy, poisons and colour change)</a:t>
            </a:r>
            <a:endParaRPr lang="en-AU" altLang="en-US" dirty="0">
              <a:latin typeface="Arial" charset="0"/>
              <a:ea typeface="ＭＳ Ｐゴシック" charset="-128"/>
              <a:cs typeface="Times New Roman" charset="0"/>
            </a:endParaRPr>
          </a:p>
          <a:p>
            <a:pPr marL="228600" indent="-228600" eaLnBrk="1" hangingPunct="1">
              <a:spcBef>
                <a:spcPct val="0"/>
              </a:spcBef>
            </a:pPr>
            <a:r>
              <a:rPr lang="en-AU" altLang="en-US" dirty="0">
                <a:latin typeface="Arial" charset="0"/>
                <a:ea typeface="ＭＳ Ｐゴシック" charset="-128"/>
                <a:cs typeface="Times New Roman" charset="0"/>
              </a:rPr>
              <a:t>Cuttlefish utilise </a:t>
            </a:r>
            <a:r>
              <a:rPr lang="en-AU" altLang="en-US" dirty="0" err="1">
                <a:latin typeface="Arial" charset="0"/>
                <a:ea typeface="ＭＳ Ｐゴシック" charset="-128"/>
                <a:cs typeface="Times New Roman" charset="0"/>
              </a:rPr>
              <a:t>chromatophores</a:t>
            </a:r>
            <a:r>
              <a:rPr lang="en-AU" altLang="en-US" dirty="0">
                <a:latin typeface="Arial" charset="0"/>
                <a:ea typeface="ＭＳ Ｐゴシック" charset="-128"/>
                <a:cs typeface="Times New Roman" charset="0"/>
              </a:rPr>
              <a:t> in their skin to change colour and blend into its environment (</a:t>
            </a:r>
            <a:r>
              <a:rPr lang="en-AU" altLang="en-US" dirty="0" err="1">
                <a:latin typeface="Arial" charset="0"/>
                <a:ea typeface="ＭＳ Ｐゴシック" charset="-128"/>
                <a:cs typeface="Times New Roman" charset="0"/>
              </a:rPr>
              <a:t>chromatophores</a:t>
            </a:r>
            <a:r>
              <a:rPr lang="en-AU" altLang="en-US" dirty="0">
                <a:latin typeface="Arial" charset="0"/>
                <a:ea typeface="ＭＳ Ｐゴシック" charset="-128"/>
                <a:cs typeface="Times New Roman" charset="0"/>
              </a:rPr>
              <a:t> are </a:t>
            </a:r>
            <a:r>
              <a:rPr lang="en-AU" altLang="en-US" dirty="0">
                <a:solidFill>
                  <a:srgbClr val="222222"/>
                </a:solidFill>
                <a:latin typeface="Arial" charset="0"/>
                <a:ea typeface="ＭＳ Ｐゴシック" charset="-128"/>
                <a:cs typeface="Times New Roman" charset="0"/>
              </a:rPr>
              <a:t>a pigment-containing or pigment- producing cell) </a:t>
            </a:r>
            <a:endParaRPr lang="en-AU" altLang="en-US" dirty="0">
              <a:latin typeface="Arial" charset="0"/>
              <a:ea typeface="ＭＳ Ｐゴシック" charset="-128"/>
              <a:cs typeface="Times New Roman" charset="0"/>
            </a:endParaRPr>
          </a:p>
          <a:p>
            <a:pPr marL="228600" indent="-228600" eaLnBrk="1" hangingPunct="1">
              <a:spcBef>
                <a:spcPct val="0"/>
              </a:spcBef>
            </a:pPr>
            <a:r>
              <a:rPr lang="en-AU" altLang="en-US" dirty="0">
                <a:latin typeface="Arial" charset="0"/>
                <a:ea typeface="ＭＳ Ｐゴシック" charset="-128"/>
                <a:cs typeface="Times New Roman" charset="0"/>
              </a:rPr>
              <a:t>Globefish have poisonous spines on their body to protect from predators</a:t>
            </a:r>
          </a:p>
          <a:p>
            <a:pPr marL="228600" indent="-228600" eaLnBrk="1" hangingPunct="1">
              <a:spcBef>
                <a:spcPct val="0"/>
              </a:spcBef>
            </a:pPr>
            <a:r>
              <a:rPr lang="en-AU" altLang="en-US" dirty="0">
                <a:latin typeface="Arial" charset="0"/>
                <a:ea typeface="ＭＳ Ｐゴシック" charset="-128"/>
                <a:cs typeface="Times New Roman" charset="0"/>
              </a:rPr>
              <a:t>Care of young: some species (e.g. crustaceans) have a large number of eggs as they do not care for their young. This increases the chances of them surviving to maturity and beyond. </a:t>
            </a:r>
          </a:p>
          <a:p>
            <a:endParaRPr lang="en-US" dirty="0"/>
          </a:p>
        </p:txBody>
      </p:sp>
      <p:sp>
        <p:nvSpPr>
          <p:cNvPr id="4" name="Slide Number Placeholder 3"/>
          <p:cNvSpPr>
            <a:spLocks noGrp="1"/>
          </p:cNvSpPr>
          <p:nvPr>
            <p:ph type="sldNum" sz="quarter" idx="10"/>
          </p:nvPr>
        </p:nvSpPr>
        <p:spPr/>
        <p:txBody>
          <a:bodyPr/>
          <a:lstStyle/>
          <a:p>
            <a:fld id="{1D8400FE-432F-5F48-AA39-0EFC6DF5A05C}" type="slidenum">
              <a:rPr lang="en-AU" altLang="en-US" smtClean="0"/>
              <a:pPr/>
              <a:t>4</a:t>
            </a:fld>
            <a:endParaRPr lang="en-AU" altLang="en-US"/>
          </a:p>
        </p:txBody>
      </p:sp>
    </p:spTree>
    <p:extLst>
      <p:ext uri="{BB962C8B-B14F-4D97-AF65-F5344CB8AC3E}">
        <p14:creationId xmlns:p14="http://schemas.microsoft.com/office/powerpoint/2010/main" val="13884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bwMode="auto">
          <a:xfrm>
            <a:off x="2286000" y="514350"/>
            <a:ext cx="4572000" cy="257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686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latin typeface="Arial" charset="0"/>
                <a:ea typeface="ＭＳ Ｐゴシック" charset="-128"/>
              </a:rPr>
              <a:t>Fish body shapes can be broken up into three distinct groups as seen in the diagram.</a:t>
            </a:r>
          </a:p>
          <a:p>
            <a:pPr eaLnBrk="1" hangingPunct="1">
              <a:spcBef>
                <a:spcPct val="0"/>
              </a:spcBef>
            </a:pPr>
            <a:r>
              <a:rPr lang="en-US" altLang="en-US">
                <a:latin typeface="Arial" charset="0"/>
                <a:ea typeface="ＭＳ Ｐゴシック" charset="-128"/>
              </a:rPr>
              <a:t>Extreme accelerating (mulloway)</a:t>
            </a:r>
          </a:p>
          <a:p>
            <a:pPr eaLnBrk="1" hangingPunct="1">
              <a:spcBef>
                <a:spcPct val="0"/>
              </a:spcBef>
            </a:pPr>
            <a:r>
              <a:rPr lang="en-US" altLang="en-US">
                <a:latin typeface="Arial" charset="0"/>
                <a:ea typeface="ＭＳ Ｐゴシック" charset="-128"/>
              </a:rPr>
              <a:t>Extreme cruising (tuna)</a:t>
            </a:r>
          </a:p>
          <a:p>
            <a:pPr eaLnBrk="1" hangingPunct="1">
              <a:spcBef>
                <a:spcPct val="0"/>
              </a:spcBef>
            </a:pPr>
            <a:r>
              <a:rPr lang="en-US" altLang="en-US">
                <a:latin typeface="Arial" charset="0"/>
                <a:ea typeface="ＭＳ Ｐゴシック" charset="-128"/>
              </a:rPr>
              <a:t>Extreme manoeuvring (bannerfish)</a:t>
            </a:r>
          </a:p>
          <a:p>
            <a:pPr eaLnBrk="1" hangingPunct="1">
              <a:spcBef>
                <a:spcPct val="0"/>
              </a:spcBef>
            </a:pPr>
            <a:r>
              <a:rPr lang="en-US" altLang="en-US">
                <a:latin typeface="Arial" charset="0"/>
                <a:ea typeface="ＭＳ Ｐゴシック" charset="-128"/>
              </a:rPr>
              <a:t>Demersal fish are generally flat in shape as they don’t swim continually therefore have no need to be streamlined</a:t>
            </a:r>
          </a:p>
          <a:p>
            <a:pPr eaLnBrk="1" hangingPunct="1">
              <a:spcBef>
                <a:spcPct val="0"/>
              </a:spcBef>
            </a:pPr>
            <a:r>
              <a:rPr lang="en-US" altLang="en-US">
                <a:latin typeface="Arial" charset="0"/>
                <a:ea typeface="ＭＳ Ｐゴシック" charset="-128"/>
              </a:rPr>
              <a:t>Flat pancake like shape indicates the fish is able to stay close to the seafloor where they feed.</a:t>
            </a:r>
          </a:p>
          <a:p>
            <a:pPr eaLnBrk="1" hangingPunct="1">
              <a:spcBef>
                <a:spcPct val="0"/>
              </a:spcBef>
            </a:pPr>
            <a:r>
              <a:rPr lang="en-US" altLang="en-US">
                <a:latin typeface="Arial" charset="0"/>
                <a:ea typeface="ＭＳ Ｐゴシック" charset="-128"/>
              </a:rPr>
              <a:t>Fish that live in crevices have deep flat bodies but are highly agile (can move around without bumping into rocks and reefs)</a:t>
            </a:r>
          </a:p>
          <a:p>
            <a:pPr eaLnBrk="1" hangingPunct="1">
              <a:spcBef>
                <a:spcPct val="0"/>
              </a:spcBef>
            </a:pPr>
            <a:r>
              <a:rPr lang="en-US" altLang="en-US">
                <a:latin typeface="Arial" charset="0"/>
                <a:ea typeface="ＭＳ Ｐゴシック" charset="-128"/>
              </a:rPr>
              <a:t>Long slender fish (e.g. eels and cobbler) are able to hide under rocks and amongst coral where shorter stouter shaped fish would have difficulty in going</a:t>
            </a:r>
          </a:p>
          <a:p>
            <a:pPr eaLnBrk="1" hangingPunct="1">
              <a:spcBef>
                <a:spcPct val="0"/>
              </a:spcBef>
            </a:pPr>
            <a:r>
              <a:rPr lang="en-US" altLang="en-US">
                <a:latin typeface="Arial" charset="0"/>
                <a:ea typeface="ＭＳ Ｐゴシック" charset="-128"/>
              </a:rPr>
              <a:t>Slow moving fish  with rounded bodies e.g. boxfish and globefish, are often protected by spines or armoured plating and have poisonous flesh owing to their lack of maneuverability</a:t>
            </a:r>
          </a:p>
          <a:p>
            <a:pPr eaLnBrk="1" hangingPunct="1">
              <a:spcBef>
                <a:spcPct val="0"/>
              </a:spcBef>
            </a:pPr>
            <a:r>
              <a:rPr lang="en-US" altLang="en-US">
                <a:latin typeface="Arial" charset="0"/>
                <a:ea typeface="ＭＳ Ｐゴシック" charset="-128"/>
              </a:rPr>
              <a:t>Fish with elongated bodies e.g. WA Salmon, are able to swim very fast for a long time thus have no need for any special body protection</a:t>
            </a:r>
          </a:p>
          <a:p>
            <a:pPr eaLnBrk="1" hangingPunct="1">
              <a:spcBef>
                <a:spcPct val="0"/>
              </a:spcBef>
            </a:pPr>
            <a:endParaRPr lang="en-US" altLang="en-US" sz="2400">
              <a:latin typeface="Arial" charset="0"/>
              <a:ea typeface="ＭＳ Ｐゴシック" charset="-128"/>
            </a:endParaRPr>
          </a:p>
          <a:p>
            <a:pPr eaLnBrk="1" hangingPunct="1">
              <a:spcBef>
                <a:spcPct val="0"/>
              </a:spcBef>
            </a:pPr>
            <a:endParaRPr lang="en-US" altLang="en-US" sz="2400">
              <a:latin typeface="Arial" charset="0"/>
              <a:ea typeface="ＭＳ Ｐゴシック" charset="-128"/>
            </a:endParaRPr>
          </a:p>
          <a:p>
            <a:pPr eaLnBrk="1" hangingPunct="1">
              <a:spcBef>
                <a:spcPct val="0"/>
              </a:spcBef>
            </a:pPr>
            <a:endParaRPr lang="en-AU" altLang="en-US" sz="2400">
              <a:latin typeface="Arial" charset="0"/>
              <a:ea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8400FE-432F-5F48-AA39-0EFC6DF5A05C}" type="slidenum">
              <a:rPr lang="en-AU" altLang="en-US" smtClean="0"/>
              <a:pPr/>
              <a:t>6</a:t>
            </a:fld>
            <a:endParaRPr lang="en-AU" altLang="en-US"/>
          </a:p>
        </p:txBody>
      </p:sp>
    </p:spTree>
    <p:extLst>
      <p:ext uri="{BB962C8B-B14F-4D97-AF65-F5344CB8AC3E}">
        <p14:creationId xmlns:p14="http://schemas.microsoft.com/office/powerpoint/2010/main" val="1767704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8400FE-432F-5F48-AA39-0EFC6DF5A05C}" type="slidenum">
              <a:rPr lang="en-AU" altLang="en-US" smtClean="0"/>
              <a:pPr/>
              <a:t>7</a:t>
            </a:fld>
            <a:endParaRPr lang="en-AU" altLang="en-US"/>
          </a:p>
        </p:txBody>
      </p:sp>
    </p:spTree>
    <p:extLst>
      <p:ext uri="{BB962C8B-B14F-4D97-AF65-F5344CB8AC3E}">
        <p14:creationId xmlns:p14="http://schemas.microsoft.com/office/powerpoint/2010/main" val="877554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fld id="{8018152C-7821-1E4B-B923-80F6816159B2}" type="slidenum">
              <a:rPr lang="en-AU" altLang="en-US"/>
              <a:pPr/>
              <a:t>‹#›</a:t>
            </a:fld>
            <a:endParaRPr lang="en-AU" altLang="en-US"/>
          </a:p>
        </p:txBody>
      </p:sp>
    </p:spTree>
    <p:extLst>
      <p:ext uri="{BB962C8B-B14F-4D97-AF65-F5344CB8AC3E}">
        <p14:creationId xmlns:p14="http://schemas.microsoft.com/office/powerpoint/2010/main" val="1963595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fld id="{20550B16-2FC9-B745-AF63-A7953BDCE4D8}" type="slidenum">
              <a:rPr lang="en-AU" altLang="en-US"/>
              <a:pPr/>
              <a:t>‹#›</a:t>
            </a:fld>
            <a:endParaRPr lang="en-AU" altLang="en-US"/>
          </a:p>
        </p:txBody>
      </p:sp>
    </p:spTree>
    <p:extLst>
      <p:ext uri="{BB962C8B-B14F-4D97-AF65-F5344CB8AC3E}">
        <p14:creationId xmlns:p14="http://schemas.microsoft.com/office/powerpoint/2010/main" val="5082242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4114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4114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fld id="{89836544-79A4-474F-88E0-DACF5B964208}" type="slidenum">
              <a:rPr lang="en-AU" altLang="en-US"/>
              <a:pPr/>
              <a:t>‹#›</a:t>
            </a:fld>
            <a:endParaRPr lang="en-AU" altLang="en-US"/>
          </a:p>
        </p:txBody>
      </p:sp>
    </p:spTree>
    <p:extLst>
      <p:ext uri="{BB962C8B-B14F-4D97-AF65-F5344CB8AC3E}">
        <p14:creationId xmlns:p14="http://schemas.microsoft.com/office/powerpoint/2010/main" val="11831442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685800" fontAlgn="base">
              <a:spcBef>
                <a:spcPct val="0"/>
              </a:spcBef>
              <a:spcAft>
                <a:spcPct val="0"/>
              </a:spcAft>
              <a:defRPr>
                <a:latin typeface="Times New Roman" charset="0"/>
                <a:ea typeface="ＭＳ Ｐゴシック" charset="-128"/>
              </a:defRPr>
            </a:lvl1pPr>
          </a:lstStyle>
          <a:p>
            <a:pPr>
              <a:defRPr/>
            </a:pPr>
            <a:fld id="{4450075F-8293-EF42-9AF0-D59DE7F84330}" type="datetimeFigureOut">
              <a:rPr lang="en-US"/>
              <a:pPr>
                <a:defRPr/>
              </a:pPr>
              <a:t>4/21/20</a:t>
            </a:fld>
            <a:endParaRPr lang="en-US" dirty="0"/>
          </a:p>
        </p:txBody>
      </p:sp>
      <p:sp>
        <p:nvSpPr>
          <p:cNvPr id="5" name="Footer Placeholder 4"/>
          <p:cNvSpPr>
            <a:spLocks noGrp="1"/>
          </p:cNvSpPr>
          <p:nvPr>
            <p:ph type="ftr" sz="quarter" idx="11"/>
          </p:nvPr>
        </p:nvSpPr>
        <p:spPr/>
        <p:txBody>
          <a:bodyPr/>
          <a:lstStyle>
            <a:lvl1pPr defTabSz="685800" fontAlgn="base">
              <a:spcBef>
                <a:spcPct val="0"/>
              </a:spcBef>
              <a:spcAft>
                <a:spcPct val="0"/>
              </a:spcAft>
              <a:defRPr>
                <a:latin typeface="Times New Roman" charset="0"/>
                <a:ea typeface="ＭＳ Ｐゴシック"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685800">
              <a:defRPr>
                <a:latin typeface="Times New Roman" charset="0"/>
              </a:defRPr>
            </a:lvl1pPr>
          </a:lstStyle>
          <a:p>
            <a:fld id="{A186D898-A2BF-6542-A182-425CDCA60FD2}" type="slidenum">
              <a:rPr lang="en-US" altLang="en-US"/>
              <a:pPr/>
              <a:t>‹#›</a:t>
            </a:fld>
            <a:endParaRPr lang="en-US" altLang="en-US"/>
          </a:p>
        </p:txBody>
      </p:sp>
    </p:spTree>
    <p:extLst>
      <p:ext uri="{BB962C8B-B14F-4D97-AF65-F5344CB8AC3E}">
        <p14:creationId xmlns:p14="http://schemas.microsoft.com/office/powerpoint/2010/main" val="15551121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685800" fontAlgn="base">
              <a:spcBef>
                <a:spcPct val="0"/>
              </a:spcBef>
              <a:spcAft>
                <a:spcPct val="0"/>
              </a:spcAft>
              <a:defRPr>
                <a:latin typeface="Times New Roman" charset="0"/>
                <a:ea typeface="ＭＳ Ｐゴシック" charset="-128"/>
              </a:defRPr>
            </a:lvl1pPr>
          </a:lstStyle>
          <a:p>
            <a:pPr>
              <a:defRPr/>
            </a:pPr>
            <a:fld id="{8C475277-FDF4-DF42-B2BE-50BDBE346A1F}" type="datetimeFigureOut">
              <a:rPr lang="en-US"/>
              <a:pPr>
                <a:defRPr/>
              </a:pPr>
              <a:t>4/21/20</a:t>
            </a:fld>
            <a:endParaRPr lang="en-US" dirty="0"/>
          </a:p>
        </p:txBody>
      </p:sp>
      <p:sp>
        <p:nvSpPr>
          <p:cNvPr id="5" name="Footer Placeholder 4"/>
          <p:cNvSpPr>
            <a:spLocks noGrp="1"/>
          </p:cNvSpPr>
          <p:nvPr>
            <p:ph type="ftr" sz="quarter" idx="11"/>
          </p:nvPr>
        </p:nvSpPr>
        <p:spPr/>
        <p:txBody>
          <a:bodyPr/>
          <a:lstStyle>
            <a:lvl1pPr defTabSz="685800" fontAlgn="base">
              <a:spcBef>
                <a:spcPct val="0"/>
              </a:spcBef>
              <a:spcAft>
                <a:spcPct val="0"/>
              </a:spcAft>
              <a:defRPr>
                <a:latin typeface="Times New Roman" charset="0"/>
                <a:ea typeface="ＭＳ Ｐゴシック"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685800">
              <a:defRPr>
                <a:latin typeface="Times New Roman" charset="0"/>
              </a:defRPr>
            </a:lvl1pPr>
          </a:lstStyle>
          <a:p>
            <a:fld id="{4D3C9A48-8B58-C245-892E-A065224C5581}" type="slidenum">
              <a:rPr lang="en-US" altLang="en-US"/>
              <a:pPr/>
              <a:t>‹#›</a:t>
            </a:fld>
            <a:endParaRPr lang="en-US" altLang="en-US"/>
          </a:p>
        </p:txBody>
      </p:sp>
    </p:spTree>
    <p:extLst>
      <p:ext uri="{BB962C8B-B14F-4D97-AF65-F5344CB8AC3E}">
        <p14:creationId xmlns:p14="http://schemas.microsoft.com/office/powerpoint/2010/main" val="18931815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685800" fontAlgn="base">
              <a:spcBef>
                <a:spcPct val="0"/>
              </a:spcBef>
              <a:spcAft>
                <a:spcPct val="0"/>
              </a:spcAft>
              <a:defRPr>
                <a:latin typeface="Times New Roman" charset="0"/>
                <a:ea typeface="ＭＳ Ｐゴシック" charset="-128"/>
              </a:defRPr>
            </a:lvl1pPr>
          </a:lstStyle>
          <a:p>
            <a:pPr>
              <a:defRPr/>
            </a:pPr>
            <a:fld id="{38E4EA87-02E7-A04B-99D2-B1C3CD58771E}" type="datetimeFigureOut">
              <a:rPr lang="en-US"/>
              <a:pPr>
                <a:defRPr/>
              </a:pPr>
              <a:t>4/21/20</a:t>
            </a:fld>
            <a:endParaRPr lang="en-US" dirty="0"/>
          </a:p>
        </p:txBody>
      </p:sp>
      <p:sp>
        <p:nvSpPr>
          <p:cNvPr id="5" name="Footer Placeholder 4"/>
          <p:cNvSpPr>
            <a:spLocks noGrp="1"/>
          </p:cNvSpPr>
          <p:nvPr>
            <p:ph type="ftr" sz="quarter" idx="11"/>
          </p:nvPr>
        </p:nvSpPr>
        <p:spPr/>
        <p:txBody>
          <a:bodyPr/>
          <a:lstStyle>
            <a:lvl1pPr defTabSz="685800" fontAlgn="base">
              <a:spcBef>
                <a:spcPct val="0"/>
              </a:spcBef>
              <a:spcAft>
                <a:spcPct val="0"/>
              </a:spcAft>
              <a:defRPr>
                <a:latin typeface="Times New Roman" charset="0"/>
                <a:ea typeface="ＭＳ Ｐゴシック"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685800">
              <a:defRPr>
                <a:latin typeface="Times New Roman" charset="0"/>
              </a:defRPr>
            </a:lvl1pPr>
          </a:lstStyle>
          <a:p>
            <a:fld id="{8D5F17E9-C8CD-B640-A00A-E01CFDBE0650}" type="slidenum">
              <a:rPr lang="en-US" altLang="en-US"/>
              <a:pPr/>
              <a:t>‹#›</a:t>
            </a:fld>
            <a:endParaRPr lang="en-US" altLang="en-US"/>
          </a:p>
        </p:txBody>
      </p:sp>
    </p:spTree>
    <p:extLst>
      <p:ext uri="{BB962C8B-B14F-4D97-AF65-F5344CB8AC3E}">
        <p14:creationId xmlns:p14="http://schemas.microsoft.com/office/powerpoint/2010/main" val="15846305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685800" fontAlgn="base">
              <a:spcBef>
                <a:spcPct val="0"/>
              </a:spcBef>
              <a:spcAft>
                <a:spcPct val="0"/>
              </a:spcAft>
              <a:defRPr>
                <a:latin typeface="Times New Roman" charset="0"/>
                <a:ea typeface="ＭＳ Ｐゴシック" charset="-128"/>
              </a:defRPr>
            </a:lvl1pPr>
          </a:lstStyle>
          <a:p>
            <a:pPr>
              <a:defRPr/>
            </a:pPr>
            <a:fld id="{70C2091E-E43F-7D44-96C7-971E1AAD9498}" type="datetimeFigureOut">
              <a:rPr lang="en-US"/>
              <a:pPr>
                <a:defRPr/>
              </a:pPr>
              <a:t>4/21/20</a:t>
            </a:fld>
            <a:endParaRPr lang="en-US" dirty="0"/>
          </a:p>
        </p:txBody>
      </p:sp>
      <p:sp>
        <p:nvSpPr>
          <p:cNvPr id="6" name="Footer Placeholder 5"/>
          <p:cNvSpPr>
            <a:spLocks noGrp="1"/>
          </p:cNvSpPr>
          <p:nvPr>
            <p:ph type="ftr" sz="quarter" idx="11"/>
          </p:nvPr>
        </p:nvSpPr>
        <p:spPr/>
        <p:txBody>
          <a:bodyPr/>
          <a:lstStyle>
            <a:lvl1pPr defTabSz="685800" fontAlgn="base">
              <a:spcBef>
                <a:spcPct val="0"/>
              </a:spcBef>
              <a:spcAft>
                <a:spcPct val="0"/>
              </a:spcAft>
              <a:defRPr>
                <a:latin typeface="Times New Roman" charset="0"/>
                <a:ea typeface="ＭＳ Ｐゴシック" charset="-128"/>
              </a:defRPr>
            </a:lvl1pPr>
          </a:lstStyle>
          <a:p>
            <a:pPr>
              <a:defRPr/>
            </a:pPr>
            <a:endParaRPr lang="en-US"/>
          </a:p>
        </p:txBody>
      </p:sp>
      <p:sp>
        <p:nvSpPr>
          <p:cNvPr id="7" name="Slide Number Placeholder 6"/>
          <p:cNvSpPr>
            <a:spLocks noGrp="1"/>
          </p:cNvSpPr>
          <p:nvPr>
            <p:ph type="sldNum" sz="quarter" idx="12"/>
          </p:nvPr>
        </p:nvSpPr>
        <p:spPr/>
        <p:txBody>
          <a:bodyPr/>
          <a:lstStyle>
            <a:lvl1pPr defTabSz="685800">
              <a:defRPr>
                <a:latin typeface="Times New Roman" charset="0"/>
              </a:defRPr>
            </a:lvl1pPr>
          </a:lstStyle>
          <a:p>
            <a:fld id="{02E883D5-B0E3-3C42-8D34-728C1496C8DD}" type="slidenum">
              <a:rPr lang="en-US" altLang="en-US"/>
              <a:pPr/>
              <a:t>‹#›</a:t>
            </a:fld>
            <a:endParaRPr lang="en-US" altLang="en-US"/>
          </a:p>
        </p:txBody>
      </p:sp>
    </p:spTree>
    <p:extLst>
      <p:ext uri="{BB962C8B-B14F-4D97-AF65-F5344CB8AC3E}">
        <p14:creationId xmlns:p14="http://schemas.microsoft.com/office/powerpoint/2010/main" val="19403087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685800" fontAlgn="base">
              <a:spcBef>
                <a:spcPct val="0"/>
              </a:spcBef>
              <a:spcAft>
                <a:spcPct val="0"/>
              </a:spcAft>
              <a:defRPr>
                <a:latin typeface="Times New Roman" charset="0"/>
                <a:ea typeface="ＭＳ Ｐゴシック" charset="-128"/>
              </a:defRPr>
            </a:lvl1pPr>
          </a:lstStyle>
          <a:p>
            <a:pPr>
              <a:defRPr/>
            </a:pPr>
            <a:fld id="{50A17B38-87D3-E449-B84C-BEC8B50DFAD8}" type="datetimeFigureOut">
              <a:rPr lang="en-US"/>
              <a:pPr>
                <a:defRPr/>
              </a:pPr>
              <a:t>4/21/20</a:t>
            </a:fld>
            <a:endParaRPr lang="en-US" dirty="0"/>
          </a:p>
        </p:txBody>
      </p:sp>
      <p:sp>
        <p:nvSpPr>
          <p:cNvPr id="8" name="Footer Placeholder 7"/>
          <p:cNvSpPr>
            <a:spLocks noGrp="1"/>
          </p:cNvSpPr>
          <p:nvPr>
            <p:ph type="ftr" sz="quarter" idx="11"/>
          </p:nvPr>
        </p:nvSpPr>
        <p:spPr/>
        <p:txBody>
          <a:bodyPr/>
          <a:lstStyle>
            <a:lvl1pPr defTabSz="685800" fontAlgn="base">
              <a:spcBef>
                <a:spcPct val="0"/>
              </a:spcBef>
              <a:spcAft>
                <a:spcPct val="0"/>
              </a:spcAft>
              <a:defRPr>
                <a:latin typeface="Times New Roman" charset="0"/>
                <a:ea typeface="ＭＳ Ｐゴシック" charset="-128"/>
              </a:defRPr>
            </a:lvl1pPr>
          </a:lstStyle>
          <a:p>
            <a:pPr>
              <a:defRPr/>
            </a:pPr>
            <a:endParaRPr lang="en-US"/>
          </a:p>
        </p:txBody>
      </p:sp>
      <p:sp>
        <p:nvSpPr>
          <p:cNvPr id="9" name="Slide Number Placeholder 8"/>
          <p:cNvSpPr>
            <a:spLocks noGrp="1"/>
          </p:cNvSpPr>
          <p:nvPr>
            <p:ph type="sldNum" sz="quarter" idx="12"/>
          </p:nvPr>
        </p:nvSpPr>
        <p:spPr/>
        <p:txBody>
          <a:bodyPr/>
          <a:lstStyle>
            <a:lvl1pPr defTabSz="685800">
              <a:defRPr>
                <a:latin typeface="Times New Roman" charset="0"/>
              </a:defRPr>
            </a:lvl1pPr>
          </a:lstStyle>
          <a:p>
            <a:fld id="{401EB211-DFFD-E745-B4D0-A5AE01668A9E}" type="slidenum">
              <a:rPr lang="en-US" altLang="en-US"/>
              <a:pPr/>
              <a:t>‹#›</a:t>
            </a:fld>
            <a:endParaRPr lang="en-US" altLang="en-US"/>
          </a:p>
        </p:txBody>
      </p:sp>
    </p:spTree>
    <p:extLst>
      <p:ext uri="{BB962C8B-B14F-4D97-AF65-F5344CB8AC3E}">
        <p14:creationId xmlns:p14="http://schemas.microsoft.com/office/powerpoint/2010/main" val="12297630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685800" fontAlgn="base">
              <a:spcBef>
                <a:spcPct val="0"/>
              </a:spcBef>
              <a:spcAft>
                <a:spcPct val="0"/>
              </a:spcAft>
              <a:defRPr>
                <a:latin typeface="Times New Roman" charset="0"/>
                <a:ea typeface="ＭＳ Ｐゴシック" charset="-128"/>
              </a:defRPr>
            </a:lvl1pPr>
          </a:lstStyle>
          <a:p>
            <a:pPr>
              <a:defRPr/>
            </a:pPr>
            <a:fld id="{0AB46DC5-E217-704C-BB70-3282E24AA8B2}" type="datetimeFigureOut">
              <a:rPr lang="en-US"/>
              <a:pPr>
                <a:defRPr/>
              </a:pPr>
              <a:t>4/21/20</a:t>
            </a:fld>
            <a:endParaRPr lang="en-US" dirty="0"/>
          </a:p>
        </p:txBody>
      </p:sp>
      <p:sp>
        <p:nvSpPr>
          <p:cNvPr id="4" name="Footer Placeholder 3"/>
          <p:cNvSpPr>
            <a:spLocks noGrp="1"/>
          </p:cNvSpPr>
          <p:nvPr>
            <p:ph type="ftr" sz="quarter" idx="11"/>
          </p:nvPr>
        </p:nvSpPr>
        <p:spPr/>
        <p:txBody>
          <a:bodyPr/>
          <a:lstStyle>
            <a:lvl1pPr defTabSz="685800" fontAlgn="base">
              <a:spcBef>
                <a:spcPct val="0"/>
              </a:spcBef>
              <a:spcAft>
                <a:spcPct val="0"/>
              </a:spcAft>
              <a:defRPr>
                <a:latin typeface="Times New Roman" charset="0"/>
                <a:ea typeface="ＭＳ Ｐゴシック" charset="-128"/>
              </a:defRPr>
            </a:lvl1pPr>
          </a:lstStyle>
          <a:p>
            <a:pPr>
              <a:defRPr/>
            </a:pPr>
            <a:endParaRPr lang="en-US"/>
          </a:p>
        </p:txBody>
      </p:sp>
      <p:sp>
        <p:nvSpPr>
          <p:cNvPr id="5" name="Slide Number Placeholder 4"/>
          <p:cNvSpPr>
            <a:spLocks noGrp="1"/>
          </p:cNvSpPr>
          <p:nvPr>
            <p:ph type="sldNum" sz="quarter" idx="12"/>
          </p:nvPr>
        </p:nvSpPr>
        <p:spPr/>
        <p:txBody>
          <a:bodyPr/>
          <a:lstStyle>
            <a:lvl1pPr defTabSz="685800">
              <a:defRPr>
                <a:latin typeface="Times New Roman" charset="0"/>
              </a:defRPr>
            </a:lvl1pPr>
          </a:lstStyle>
          <a:p>
            <a:fld id="{4BF6E758-F4BE-AB4D-9601-D1C75C04622E}" type="slidenum">
              <a:rPr lang="en-US" altLang="en-US"/>
              <a:pPr/>
              <a:t>‹#›</a:t>
            </a:fld>
            <a:endParaRPr lang="en-US" altLang="en-US"/>
          </a:p>
        </p:txBody>
      </p:sp>
    </p:spTree>
    <p:extLst>
      <p:ext uri="{BB962C8B-B14F-4D97-AF65-F5344CB8AC3E}">
        <p14:creationId xmlns:p14="http://schemas.microsoft.com/office/powerpoint/2010/main" val="12451979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685800" fontAlgn="base">
              <a:spcBef>
                <a:spcPct val="0"/>
              </a:spcBef>
              <a:spcAft>
                <a:spcPct val="0"/>
              </a:spcAft>
              <a:defRPr>
                <a:latin typeface="Times New Roman" charset="0"/>
                <a:ea typeface="ＭＳ Ｐゴシック" charset="-128"/>
              </a:defRPr>
            </a:lvl1pPr>
          </a:lstStyle>
          <a:p>
            <a:pPr>
              <a:defRPr/>
            </a:pPr>
            <a:fld id="{CAF3161F-7FF5-9B4F-81E8-0B3C4225B292}" type="datetimeFigureOut">
              <a:rPr lang="en-US"/>
              <a:pPr>
                <a:defRPr/>
              </a:pPr>
              <a:t>4/21/20</a:t>
            </a:fld>
            <a:endParaRPr lang="en-US" dirty="0"/>
          </a:p>
        </p:txBody>
      </p:sp>
      <p:sp>
        <p:nvSpPr>
          <p:cNvPr id="3" name="Footer Placeholder 2"/>
          <p:cNvSpPr>
            <a:spLocks noGrp="1"/>
          </p:cNvSpPr>
          <p:nvPr>
            <p:ph type="ftr" sz="quarter" idx="11"/>
          </p:nvPr>
        </p:nvSpPr>
        <p:spPr/>
        <p:txBody>
          <a:bodyPr/>
          <a:lstStyle>
            <a:lvl1pPr defTabSz="685800" fontAlgn="base">
              <a:spcBef>
                <a:spcPct val="0"/>
              </a:spcBef>
              <a:spcAft>
                <a:spcPct val="0"/>
              </a:spcAft>
              <a:defRPr>
                <a:latin typeface="Times New Roman" charset="0"/>
                <a:ea typeface="ＭＳ Ｐゴシック" charset="-128"/>
              </a:defRPr>
            </a:lvl1pPr>
          </a:lstStyle>
          <a:p>
            <a:pPr>
              <a:defRPr/>
            </a:pPr>
            <a:endParaRPr lang="en-US"/>
          </a:p>
        </p:txBody>
      </p:sp>
      <p:sp>
        <p:nvSpPr>
          <p:cNvPr id="4" name="Slide Number Placeholder 3"/>
          <p:cNvSpPr>
            <a:spLocks noGrp="1"/>
          </p:cNvSpPr>
          <p:nvPr>
            <p:ph type="sldNum" sz="quarter" idx="12"/>
          </p:nvPr>
        </p:nvSpPr>
        <p:spPr/>
        <p:txBody>
          <a:bodyPr/>
          <a:lstStyle>
            <a:lvl1pPr defTabSz="685800">
              <a:defRPr>
                <a:latin typeface="Times New Roman" charset="0"/>
              </a:defRPr>
            </a:lvl1pPr>
          </a:lstStyle>
          <a:p>
            <a:fld id="{990E794B-8058-1348-B64C-BE68C614EDB0}" type="slidenum">
              <a:rPr lang="en-US" altLang="en-US"/>
              <a:pPr/>
              <a:t>‹#›</a:t>
            </a:fld>
            <a:endParaRPr lang="en-US" altLang="en-US"/>
          </a:p>
        </p:txBody>
      </p:sp>
    </p:spTree>
    <p:extLst>
      <p:ext uri="{BB962C8B-B14F-4D97-AF65-F5344CB8AC3E}">
        <p14:creationId xmlns:p14="http://schemas.microsoft.com/office/powerpoint/2010/main" val="8133014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defTabSz="685800" fontAlgn="base">
              <a:spcBef>
                <a:spcPct val="0"/>
              </a:spcBef>
              <a:spcAft>
                <a:spcPct val="0"/>
              </a:spcAft>
              <a:defRPr>
                <a:latin typeface="Times New Roman" charset="0"/>
                <a:ea typeface="ＭＳ Ｐゴシック" charset="-128"/>
              </a:defRPr>
            </a:lvl1pPr>
          </a:lstStyle>
          <a:p>
            <a:pPr>
              <a:defRPr/>
            </a:pPr>
            <a:fld id="{427FDA47-8F90-384B-8A61-51081DF66E6F}" type="datetimeFigureOut">
              <a:rPr lang="en-US"/>
              <a:pPr>
                <a:defRPr/>
              </a:pPr>
              <a:t>4/21/20</a:t>
            </a:fld>
            <a:endParaRPr lang="en-US" dirty="0"/>
          </a:p>
        </p:txBody>
      </p:sp>
      <p:sp>
        <p:nvSpPr>
          <p:cNvPr id="6" name="Footer Placeholder 5"/>
          <p:cNvSpPr>
            <a:spLocks noGrp="1"/>
          </p:cNvSpPr>
          <p:nvPr>
            <p:ph type="ftr" sz="quarter" idx="11"/>
          </p:nvPr>
        </p:nvSpPr>
        <p:spPr/>
        <p:txBody>
          <a:bodyPr/>
          <a:lstStyle>
            <a:lvl1pPr defTabSz="685800" fontAlgn="base">
              <a:spcBef>
                <a:spcPct val="0"/>
              </a:spcBef>
              <a:spcAft>
                <a:spcPct val="0"/>
              </a:spcAft>
              <a:defRPr>
                <a:latin typeface="Times New Roman" charset="0"/>
                <a:ea typeface="ＭＳ Ｐゴシック" charset="-128"/>
              </a:defRPr>
            </a:lvl1pPr>
          </a:lstStyle>
          <a:p>
            <a:pPr>
              <a:defRPr/>
            </a:pPr>
            <a:endParaRPr lang="en-US"/>
          </a:p>
        </p:txBody>
      </p:sp>
      <p:sp>
        <p:nvSpPr>
          <p:cNvPr id="7" name="Slide Number Placeholder 6"/>
          <p:cNvSpPr>
            <a:spLocks noGrp="1"/>
          </p:cNvSpPr>
          <p:nvPr>
            <p:ph type="sldNum" sz="quarter" idx="12"/>
          </p:nvPr>
        </p:nvSpPr>
        <p:spPr/>
        <p:txBody>
          <a:bodyPr/>
          <a:lstStyle>
            <a:lvl1pPr defTabSz="685800">
              <a:defRPr>
                <a:latin typeface="Times New Roman" charset="0"/>
              </a:defRPr>
            </a:lvl1pPr>
          </a:lstStyle>
          <a:p>
            <a:fld id="{D6E6C8DA-2779-1348-8A0F-B3035DC333E4}" type="slidenum">
              <a:rPr lang="en-US" altLang="en-US"/>
              <a:pPr/>
              <a:t>‹#›</a:t>
            </a:fld>
            <a:endParaRPr lang="en-US" altLang="en-US"/>
          </a:p>
        </p:txBody>
      </p:sp>
    </p:spTree>
    <p:extLst>
      <p:ext uri="{BB962C8B-B14F-4D97-AF65-F5344CB8AC3E}">
        <p14:creationId xmlns:p14="http://schemas.microsoft.com/office/powerpoint/2010/main" val="423636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rgbClr val="FED61D"/>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fld id="{31E22085-810B-2542-ADA1-228BB6668DEA}" type="slidenum">
              <a:rPr lang="en-AU" altLang="en-US"/>
              <a:pPr/>
              <a:t>‹#›</a:t>
            </a:fld>
            <a:endParaRPr lang="en-AU" altLang="en-US"/>
          </a:p>
        </p:txBody>
      </p:sp>
    </p:spTree>
    <p:extLst>
      <p:ext uri="{BB962C8B-B14F-4D97-AF65-F5344CB8AC3E}">
        <p14:creationId xmlns:p14="http://schemas.microsoft.com/office/powerpoint/2010/main" val="17757769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defTabSz="685800" fontAlgn="base">
              <a:spcBef>
                <a:spcPct val="0"/>
              </a:spcBef>
              <a:spcAft>
                <a:spcPct val="0"/>
              </a:spcAft>
              <a:defRPr>
                <a:latin typeface="Times New Roman" charset="0"/>
                <a:ea typeface="ＭＳ Ｐゴシック" charset="-128"/>
              </a:defRPr>
            </a:lvl1pPr>
          </a:lstStyle>
          <a:p>
            <a:pPr>
              <a:defRPr/>
            </a:pPr>
            <a:fld id="{CC696DE0-AF1F-B549-A604-45A1151FAA03}" type="datetimeFigureOut">
              <a:rPr lang="en-US"/>
              <a:pPr>
                <a:defRPr/>
              </a:pPr>
              <a:t>4/21/20</a:t>
            </a:fld>
            <a:endParaRPr lang="en-US" dirty="0"/>
          </a:p>
        </p:txBody>
      </p:sp>
      <p:sp>
        <p:nvSpPr>
          <p:cNvPr id="6" name="Footer Placeholder 5"/>
          <p:cNvSpPr>
            <a:spLocks noGrp="1"/>
          </p:cNvSpPr>
          <p:nvPr>
            <p:ph type="ftr" sz="quarter" idx="11"/>
          </p:nvPr>
        </p:nvSpPr>
        <p:spPr/>
        <p:txBody>
          <a:bodyPr/>
          <a:lstStyle>
            <a:lvl1pPr defTabSz="685800" fontAlgn="base">
              <a:spcBef>
                <a:spcPct val="0"/>
              </a:spcBef>
              <a:spcAft>
                <a:spcPct val="0"/>
              </a:spcAft>
              <a:defRPr>
                <a:latin typeface="Times New Roman" charset="0"/>
                <a:ea typeface="ＭＳ Ｐゴシック" charset="-128"/>
              </a:defRPr>
            </a:lvl1pPr>
          </a:lstStyle>
          <a:p>
            <a:pPr>
              <a:defRPr/>
            </a:pPr>
            <a:endParaRPr lang="en-US"/>
          </a:p>
        </p:txBody>
      </p:sp>
      <p:sp>
        <p:nvSpPr>
          <p:cNvPr id="7" name="Slide Number Placeholder 6"/>
          <p:cNvSpPr>
            <a:spLocks noGrp="1"/>
          </p:cNvSpPr>
          <p:nvPr>
            <p:ph type="sldNum" sz="quarter" idx="12"/>
          </p:nvPr>
        </p:nvSpPr>
        <p:spPr/>
        <p:txBody>
          <a:bodyPr/>
          <a:lstStyle>
            <a:lvl1pPr defTabSz="685800">
              <a:defRPr>
                <a:latin typeface="Times New Roman" charset="0"/>
              </a:defRPr>
            </a:lvl1pPr>
          </a:lstStyle>
          <a:p>
            <a:fld id="{5685B770-E58B-744A-906A-121A39FC507B}" type="slidenum">
              <a:rPr lang="en-US" altLang="en-US"/>
              <a:pPr/>
              <a:t>‹#›</a:t>
            </a:fld>
            <a:endParaRPr lang="en-US" altLang="en-US"/>
          </a:p>
        </p:txBody>
      </p:sp>
    </p:spTree>
    <p:extLst>
      <p:ext uri="{BB962C8B-B14F-4D97-AF65-F5344CB8AC3E}">
        <p14:creationId xmlns:p14="http://schemas.microsoft.com/office/powerpoint/2010/main" val="11557439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685800" fontAlgn="base">
              <a:spcBef>
                <a:spcPct val="0"/>
              </a:spcBef>
              <a:spcAft>
                <a:spcPct val="0"/>
              </a:spcAft>
              <a:defRPr>
                <a:latin typeface="Times New Roman" charset="0"/>
                <a:ea typeface="ＭＳ Ｐゴシック" charset="-128"/>
              </a:defRPr>
            </a:lvl1pPr>
          </a:lstStyle>
          <a:p>
            <a:pPr>
              <a:defRPr/>
            </a:pPr>
            <a:fld id="{927F4E0D-EE86-8543-880B-8F1994A6C37E}" type="datetimeFigureOut">
              <a:rPr lang="en-US"/>
              <a:pPr>
                <a:defRPr/>
              </a:pPr>
              <a:t>4/21/20</a:t>
            </a:fld>
            <a:endParaRPr lang="en-US" dirty="0"/>
          </a:p>
        </p:txBody>
      </p:sp>
      <p:sp>
        <p:nvSpPr>
          <p:cNvPr id="5" name="Footer Placeholder 4"/>
          <p:cNvSpPr>
            <a:spLocks noGrp="1"/>
          </p:cNvSpPr>
          <p:nvPr>
            <p:ph type="ftr" sz="quarter" idx="11"/>
          </p:nvPr>
        </p:nvSpPr>
        <p:spPr/>
        <p:txBody>
          <a:bodyPr/>
          <a:lstStyle>
            <a:lvl1pPr defTabSz="685800" fontAlgn="base">
              <a:spcBef>
                <a:spcPct val="0"/>
              </a:spcBef>
              <a:spcAft>
                <a:spcPct val="0"/>
              </a:spcAft>
              <a:defRPr>
                <a:latin typeface="Times New Roman" charset="0"/>
                <a:ea typeface="ＭＳ Ｐゴシック"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685800">
              <a:defRPr>
                <a:latin typeface="Times New Roman" charset="0"/>
              </a:defRPr>
            </a:lvl1pPr>
          </a:lstStyle>
          <a:p>
            <a:fld id="{9408A02A-B484-B040-B844-575DDB0FFF92}" type="slidenum">
              <a:rPr lang="en-US" altLang="en-US"/>
              <a:pPr/>
              <a:t>‹#›</a:t>
            </a:fld>
            <a:endParaRPr lang="en-US" altLang="en-US"/>
          </a:p>
        </p:txBody>
      </p:sp>
    </p:spTree>
    <p:extLst>
      <p:ext uri="{BB962C8B-B14F-4D97-AF65-F5344CB8AC3E}">
        <p14:creationId xmlns:p14="http://schemas.microsoft.com/office/powerpoint/2010/main" val="5987284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685800" fontAlgn="base">
              <a:spcBef>
                <a:spcPct val="0"/>
              </a:spcBef>
              <a:spcAft>
                <a:spcPct val="0"/>
              </a:spcAft>
              <a:defRPr>
                <a:latin typeface="Times New Roman" charset="0"/>
                <a:ea typeface="ＭＳ Ｐゴシック" charset="-128"/>
              </a:defRPr>
            </a:lvl1pPr>
          </a:lstStyle>
          <a:p>
            <a:pPr>
              <a:defRPr/>
            </a:pPr>
            <a:fld id="{A7863AAB-B35E-1A43-8C89-9D884759B262}" type="datetimeFigureOut">
              <a:rPr lang="en-US"/>
              <a:pPr>
                <a:defRPr/>
              </a:pPr>
              <a:t>4/21/20</a:t>
            </a:fld>
            <a:endParaRPr lang="en-US" dirty="0"/>
          </a:p>
        </p:txBody>
      </p:sp>
      <p:sp>
        <p:nvSpPr>
          <p:cNvPr id="5" name="Footer Placeholder 4"/>
          <p:cNvSpPr>
            <a:spLocks noGrp="1"/>
          </p:cNvSpPr>
          <p:nvPr>
            <p:ph type="ftr" sz="quarter" idx="11"/>
          </p:nvPr>
        </p:nvSpPr>
        <p:spPr/>
        <p:txBody>
          <a:bodyPr/>
          <a:lstStyle>
            <a:lvl1pPr defTabSz="685800" fontAlgn="base">
              <a:spcBef>
                <a:spcPct val="0"/>
              </a:spcBef>
              <a:spcAft>
                <a:spcPct val="0"/>
              </a:spcAft>
              <a:defRPr>
                <a:latin typeface="Times New Roman" charset="0"/>
                <a:ea typeface="ＭＳ Ｐゴシック"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685800">
              <a:defRPr>
                <a:latin typeface="Times New Roman" charset="0"/>
              </a:defRPr>
            </a:lvl1pPr>
          </a:lstStyle>
          <a:p>
            <a:fld id="{15514799-623C-DD41-8524-5151ED8D0B38}" type="slidenum">
              <a:rPr lang="en-US" altLang="en-US"/>
              <a:pPr/>
              <a:t>‹#›</a:t>
            </a:fld>
            <a:endParaRPr lang="en-US" altLang="en-US"/>
          </a:p>
        </p:txBody>
      </p:sp>
    </p:spTree>
    <p:extLst>
      <p:ext uri="{BB962C8B-B14F-4D97-AF65-F5344CB8AC3E}">
        <p14:creationId xmlns:p14="http://schemas.microsoft.com/office/powerpoint/2010/main" val="1867836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fld id="{92A8B613-57D0-1545-B167-29206874EE89}" type="slidenum">
              <a:rPr lang="en-AU" altLang="en-US"/>
              <a:pPr/>
              <a:t>‹#›</a:t>
            </a:fld>
            <a:endParaRPr lang="en-AU" altLang="en-US"/>
          </a:p>
        </p:txBody>
      </p:sp>
    </p:spTree>
    <p:extLst>
      <p:ext uri="{BB962C8B-B14F-4D97-AF65-F5344CB8AC3E}">
        <p14:creationId xmlns:p14="http://schemas.microsoft.com/office/powerpoint/2010/main" val="1902754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485900"/>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5900"/>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AU"/>
          </a:p>
        </p:txBody>
      </p:sp>
      <p:sp>
        <p:nvSpPr>
          <p:cNvPr id="6" name="Rectangle 5"/>
          <p:cNvSpPr>
            <a:spLocks noGrp="1" noChangeArrowheads="1"/>
          </p:cNvSpPr>
          <p:nvPr>
            <p:ph type="ftr" sz="quarter" idx="11"/>
          </p:nvPr>
        </p:nvSpPr>
        <p:spPr>
          <a:ln/>
        </p:spPr>
        <p:txBody>
          <a:bodyPr/>
          <a:lstStyle>
            <a:lvl1pPr>
              <a:defRPr/>
            </a:lvl1pPr>
          </a:lstStyle>
          <a:p>
            <a:pPr>
              <a:defRPr/>
            </a:pPr>
            <a:endParaRPr lang="en-AU"/>
          </a:p>
        </p:txBody>
      </p:sp>
      <p:sp>
        <p:nvSpPr>
          <p:cNvPr id="7" name="Rectangle 6"/>
          <p:cNvSpPr>
            <a:spLocks noGrp="1" noChangeArrowheads="1"/>
          </p:cNvSpPr>
          <p:nvPr>
            <p:ph type="sldNum" sz="quarter" idx="12"/>
          </p:nvPr>
        </p:nvSpPr>
        <p:spPr>
          <a:ln/>
        </p:spPr>
        <p:txBody>
          <a:bodyPr/>
          <a:lstStyle>
            <a:lvl1pPr>
              <a:defRPr/>
            </a:lvl1pPr>
          </a:lstStyle>
          <a:p>
            <a:fld id="{E14A11FB-4C75-4949-BCCF-E4E02B823FD6}" type="slidenum">
              <a:rPr lang="en-AU" altLang="en-US"/>
              <a:pPr/>
              <a:t>‹#›</a:t>
            </a:fld>
            <a:endParaRPr lang="en-AU" altLang="en-US"/>
          </a:p>
        </p:txBody>
      </p:sp>
    </p:spTree>
    <p:extLst>
      <p:ext uri="{BB962C8B-B14F-4D97-AF65-F5344CB8AC3E}">
        <p14:creationId xmlns:p14="http://schemas.microsoft.com/office/powerpoint/2010/main" val="1417692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AU"/>
          </a:p>
        </p:txBody>
      </p:sp>
      <p:sp>
        <p:nvSpPr>
          <p:cNvPr id="8" name="Rectangle 5"/>
          <p:cNvSpPr>
            <a:spLocks noGrp="1" noChangeArrowheads="1"/>
          </p:cNvSpPr>
          <p:nvPr>
            <p:ph type="ftr" sz="quarter" idx="11"/>
          </p:nvPr>
        </p:nvSpPr>
        <p:spPr>
          <a:ln/>
        </p:spPr>
        <p:txBody>
          <a:bodyPr/>
          <a:lstStyle>
            <a:lvl1pPr>
              <a:defRPr/>
            </a:lvl1pPr>
          </a:lstStyle>
          <a:p>
            <a:pPr>
              <a:defRPr/>
            </a:pPr>
            <a:endParaRPr lang="en-AU"/>
          </a:p>
        </p:txBody>
      </p:sp>
      <p:sp>
        <p:nvSpPr>
          <p:cNvPr id="9" name="Rectangle 6"/>
          <p:cNvSpPr>
            <a:spLocks noGrp="1" noChangeArrowheads="1"/>
          </p:cNvSpPr>
          <p:nvPr>
            <p:ph type="sldNum" sz="quarter" idx="12"/>
          </p:nvPr>
        </p:nvSpPr>
        <p:spPr>
          <a:ln/>
        </p:spPr>
        <p:txBody>
          <a:bodyPr/>
          <a:lstStyle>
            <a:lvl1pPr>
              <a:defRPr/>
            </a:lvl1pPr>
          </a:lstStyle>
          <a:p>
            <a:fld id="{370E309D-426C-5D44-A011-3A76EAEF5A38}" type="slidenum">
              <a:rPr lang="en-AU" altLang="en-US"/>
              <a:pPr/>
              <a:t>‹#›</a:t>
            </a:fld>
            <a:endParaRPr lang="en-AU" altLang="en-US"/>
          </a:p>
        </p:txBody>
      </p:sp>
    </p:spTree>
    <p:extLst>
      <p:ext uri="{BB962C8B-B14F-4D97-AF65-F5344CB8AC3E}">
        <p14:creationId xmlns:p14="http://schemas.microsoft.com/office/powerpoint/2010/main" val="824632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AU"/>
          </a:p>
        </p:txBody>
      </p:sp>
      <p:sp>
        <p:nvSpPr>
          <p:cNvPr id="4" name="Rectangle 5"/>
          <p:cNvSpPr>
            <a:spLocks noGrp="1" noChangeArrowheads="1"/>
          </p:cNvSpPr>
          <p:nvPr>
            <p:ph type="ftr" sz="quarter" idx="11"/>
          </p:nvPr>
        </p:nvSpPr>
        <p:spPr>
          <a:ln/>
        </p:spPr>
        <p:txBody>
          <a:bodyPr/>
          <a:lstStyle>
            <a:lvl1pPr>
              <a:defRPr/>
            </a:lvl1pPr>
          </a:lstStyle>
          <a:p>
            <a:pPr>
              <a:defRPr/>
            </a:pPr>
            <a:endParaRPr lang="en-AU"/>
          </a:p>
        </p:txBody>
      </p:sp>
      <p:sp>
        <p:nvSpPr>
          <p:cNvPr id="5" name="Rectangle 6"/>
          <p:cNvSpPr>
            <a:spLocks noGrp="1" noChangeArrowheads="1"/>
          </p:cNvSpPr>
          <p:nvPr>
            <p:ph type="sldNum" sz="quarter" idx="12"/>
          </p:nvPr>
        </p:nvSpPr>
        <p:spPr>
          <a:ln/>
        </p:spPr>
        <p:txBody>
          <a:bodyPr/>
          <a:lstStyle>
            <a:lvl1pPr>
              <a:defRPr/>
            </a:lvl1pPr>
          </a:lstStyle>
          <a:p>
            <a:fld id="{D8151CF3-E43E-1A49-8720-536446E046C7}" type="slidenum">
              <a:rPr lang="en-AU" altLang="en-US"/>
              <a:pPr/>
              <a:t>‹#›</a:t>
            </a:fld>
            <a:endParaRPr lang="en-AU" altLang="en-US"/>
          </a:p>
        </p:txBody>
      </p:sp>
    </p:spTree>
    <p:extLst>
      <p:ext uri="{BB962C8B-B14F-4D97-AF65-F5344CB8AC3E}">
        <p14:creationId xmlns:p14="http://schemas.microsoft.com/office/powerpoint/2010/main" val="1890470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AU"/>
          </a:p>
        </p:txBody>
      </p:sp>
      <p:sp>
        <p:nvSpPr>
          <p:cNvPr id="3" name="Rectangle 5"/>
          <p:cNvSpPr>
            <a:spLocks noGrp="1" noChangeArrowheads="1"/>
          </p:cNvSpPr>
          <p:nvPr>
            <p:ph type="ftr" sz="quarter" idx="11"/>
          </p:nvPr>
        </p:nvSpPr>
        <p:spPr>
          <a:ln/>
        </p:spPr>
        <p:txBody>
          <a:bodyPr/>
          <a:lstStyle>
            <a:lvl1pPr>
              <a:defRPr/>
            </a:lvl1pPr>
          </a:lstStyle>
          <a:p>
            <a:pPr>
              <a:defRPr/>
            </a:pPr>
            <a:endParaRPr lang="en-AU"/>
          </a:p>
        </p:txBody>
      </p:sp>
      <p:sp>
        <p:nvSpPr>
          <p:cNvPr id="4" name="Rectangle 6"/>
          <p:cNvSpPr>
            <a:spLocks noGrp="1" noChangeArrowheads="1"/>
          </p:cNvSpPr>
          <p:nvPr>
            <p:ph type="sldNum" sz="quarter" idx="12"/>
          </p:nvPr>
        </p:nvSpPr>
        <p:spPr>
          <a:ln/>
        </p:spPr>
        <p:txBody>
          <a:bodyPr/>
          <a:lstStyle>
            <a:lvl1pPr>
              <a:defRPr/>
            </a:lvl1pPr>
          </a:lstStyle>
          <a:p>
            <a:fld id="{C0374076-B68C-8748-B68E-0135B2E7142E}" type="slidenum">
              <a:rPr lang="en-AU" altLang="en-US"/>
              <a:pPr/>
              <a:t>‹#›</a:t>
            </a:fld>
            <a:endParaRPr lang="en-AU" altLang="en-US"/>
          </a:p>
        </p:txBody>
      </p:sp>
    </p:spTree>
    <p:extLst>
      <p:ext uri="{BB962C8B-B14F-4D97-AF65-F5344CB8AC3E}">
        <p14:creationId xmlns:p14="http://schemas.microsoft.com/office/powerpoint/2010/main" val="1113472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p>
        </p:txBody>
      </p:sp>
      <p:sp>
        <p:nvSpPr>
          <p:cNvPr id="6" name="Rectangle 5"/>
          <p:cNvSpPr>
            <a:spLocks noGrp="1" noChangeArrowheads="1"/>
          </p:cNvSpPr>
          <p:nvPr>
            <p:ph type="ftr" sz="quarter" idx="11"/>
          </p:nvPr>
        </p:nvSpPr>
        <p:spPr>
          <a:ln/>
        </p:spPr>
        <p:txBody>
          <a:bodyPr/>
          <a:lstStyle>
            <a:lvl1pPr>
              <a:defRPr/>
            </a:lvl1pPr>
          </a:lstStyle>
          <a:p>
            <a:pPr>
              <a:defRPr/>
            </a:pPr>
            <a:endParaRPr lang="en-AU"/>
          </a:p>
        </p:txBody>
      </p:sp>
      <p:sp>
        <p:nvSpPr>
          <p:cNvPr id="7" name="Rectangle 6"/>
          <p:cNvSpPr>
            <a:spLocks noGrp="1" noChangeArrowheads="1"/>
          </p:cNvSpPr>
          <p:nvPr>
            <p:ph type="sldNum" sz="quarter" idx="12"/>
          </p:nvPr>
        </p:nvSpPr>
        <p:spPr>
          <a:ln/>
        </p:spPr>
        <p:txBody>
          <a:bodyPr/>
          <a:lstStyle>
            <a:lvl1pPr>
              <a:defRPr/>
            </a:lvl1pPr>
          </a:lstStyle>
          <a:p>
            <a:fld id="{7BCDF805-88E2-7740-8067-7F10E22438E6}" type="slidenum">
              <a:rPr lang="en-AU" altLang="en-US"/>
              <a:pPr/>
              <a:t>‹#›</a:t>
            </a:fld>
            <a:endParaRPr lang="en-AU" altLang="en-US"/>
          </a:p>
        </p:txBody>
      </p:sp>
    </p:spTree>
    <p:extLst>
      <p:ext uri="{BB962C8B-B14F-4D97-AF65-F5344CB8AC3E}">
        <p14:creationId xmlns:p14="http://schemas.microsoft.com/office/powerpoint/2010/main" val="954916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p>
        </p:txBody>
      </p:sp>
      <p:sp>
        <p:nvSpPr>
          <p:cNvPr id="6" name="Rectangle 5"/>
          <p:cNvSpPr>
            <a:spLocks noGrp="1" noChangeArrowheads="1"/>
          </p:cNvSpPr>
          <p:nvPr>
            <p:ph type="ftr" sz="quarter" idx="11"/>
          </p:nvPr>
        </p:nvSpPr>
        <p:spPr>
          <a:ln/>
        </p:spPr>
        <p:txBody>
          <a:bodyPr/>
          <a:lstStyle>
            <a:lvl1pPr>
              <a:defRPr/>
            </a:lvl1pPr>
          </a:lstStyle>
          <a:p>
            <a:pPr>
              <a:defRPr/>
            </a:pPr>
            <a:endParaRPr lang="en-AU"/>
          </a:p>
        </p:txBody>
      </p:sp>
      <p:sp>
        <p:nvSpPr>
          <p:cNvPr id="7" name="Rectangle 6"/>
          <p:cNvSpPr>
            <a:spLocks noGrp="1" noChangeArrowheads="1"/>
          </p:cNvSpPr>
          <p:nvPr>
            <p:ph type="sldNum" sz="quarter" idx="12"/>
          </p:nvPr>
        </p:nvSpPr>
        <p:spPr>
          <a:ln/>
        </p:spPr>
        <p:txBody>
          <a:bodyPr/>
          <a:lstStyle>
            <a:lvl1pPr>
              <a:defRPr/>
            </a:lvl1pPr>
          </a:lstStyle>
          <a:p>
            <a:fld id="{B2FEE92C-DB8B-FB43-90FE-633797ECE0AF}" type="slidenum">
              <a:rPr lang="en-AU" altLang="en-US"/>
              <a:pPr/>
              <a:t>‹#›</a:t>
            </a:fld>
            <a:endParaRPr lang="en-AU" altLang="en-US"/>
          </a:p>
        </p:txBody>
      </p:sp>
    </p:spTree>
    <p:extLst>
      <p:ext uri="{BB962C8B-B14F-4D97-AF65-F5344CB8AC3E}">
        <p14:creationId xmlns:p14="http://schemas.microsoft.com/office/powerpoint/2010/main" val="11397669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457200"/>
            <a:ext cx="77724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AU" altLang="en-US" dirty="0"/>
              <a:t>Click to edit Master title style</a:t>
            </a:r>
          </a:p>
        </p:txBody>
      </p:sp>
      <p:sp>
        <p:nvSpPr>
          <p:cNvPr id="1027" name="Rectangle 3"/>
          <p:cNvSpPr>
            <a:spLocks noGrp="1" noChangeArrowheads="1"/>
          </p:cNvSpPr>
          <p:nvPr>
            <p:ph type="body" idx="1"/>
          </p:nvPr>
        </p:nvSpPr>
        <p:spPr bwMode="auto">
          <a:xfrm>
            <a:off x="685800" y="1485900"/>
            <a:ext cx="77724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AU" altLang="en-US" dirty="0"/>
              <a:t>Click to edit Master text styles</a:t>
            </a:r>
          </a:p>
          <a:p>
            <a:pPr lvl="1"/>
            <a:r>
              <a:rPr lang="en-AU" altLang="en-US" dirty="0"/>
              <a:t>Second level</a:t>
            </a:r>
          </a:p>
          <a:p>
            <a:pPr lvl="2"/>
            <a:r>
              <a:rPr lang="en-AU" altLang="en-US" dirty="0"/>
              <a:t>Third level</a:t>
            </a:r>
          </a:p>
          <a:p>
            <a:pPr lvl="3"/>
            <a:r>
              <a:rPr lang="en-AU" altLang="en-US" dirty="0"/>
              <a:t>Fourth level</a:t>
            </a:r>
          </a:p>
          <a:p>
            <a:pPr lvl="4"/>
            <a:r>
              <a:rPr lang="en-AU" altLang="en-US" dirty="0"/>
              <a:t>Fifth level</a:t>
            </a:r>
          </a:p>
        </p:txBody>
      </p:sp>
      <p:sp>
        <p:nvSpPr>
          <p:cNvPr id="1028" name="Rectangle 4"/>
          <p:cNvSpPr>
            <a:spLocks noGrp="1" noChangeArrowheads="1"/>
          </p:cNvSpPr>
          <p:nvPr>
            <p:ph type="dt" sz="half" idx="2"/>
          </p:nvPr>
        </p:nvSpPr>
        <p:spPr bwMode="auto">
          <a:xfrm>
            <a:off x="685800" y="4686300"/>
            <a:ext cx="1905000" cy="3429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050">
                <a:ea typeface="ＭＳ Ｐゴシック" charset="0"/>
                <a:cs typeface="Times New Roman" charset="0"/>
              </a:defRPr>
            </a:lvl1pPr>
          </a:lstStyle>
          <a:p>
            <a:pPr>
              <a:defRPr/>
            </a:pPr>
            <a:endParaRPr lang="en-AU"/>
          </a:p>
        </p:txBody>
      </p:sp>
      <p:sp>
        <p:nvSpPr>
          <p:cNvPr id="1029" name="Rectangle 5"/>
          <p:cNvSpPr>
            <a:spLocks noGrp="1" noChangeArrowheads="1"/>
          </p:cNvSpPr>
          <p:nvPr>
            <p:ph type="ftr" sz="quarter" idx="3"/>
          </p:nvPr>
        </p:nvSpPr>
        <p:spPr bwMode="auto">
          <a:xfrm>
            <a:off x="3124200" y="4686300"/>
            <a:ext cx="2895600" cy="3429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050">
                <a:ea typeface="ＭＳ Ｐゴシック" charset="0"/>
                <a:cs typeface="Times New Roman" charset="0"/>
              </a:defRPr>
            </a:lvl1pPr>
          </a:lstStyle>
          <a:p>
            <a:pPr>
              <a:defRPr/>
            </a:pPr>
            <a:endParaRPr lang="en-AU"/>
          </a:p>
        </p:txBody>
      </p:sp>
      <p:sp>
        <p:nvSpPr>
          <p:cNvPr id="1030" name="Rectangle 6"/>
          <p:cNvSpPr>
            <a:spLocks noGrp="1" noChangeArrowheads="1"/>
          </p:cNvSpPr>
          <p:nvPr>
            <p:ph type="sldNum" sz="quarter" idx="4"/>
          </p:nvPr>
        </p:nvSpPr>
        <p:spPr bwMode="auto">
          <a:xfrm>
            <a:off x="6553200" y="4686300"/>
            <a:ext cx="1905000" cy="3429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050"/>
            </a:lvl1pPr>
          </a:lstStyle>
          <a:p>
            <a:fld id="{18F39513-9CB3-BE4F-9D69-705D7A64A161}" type="slidenum">
              <a:rPr lang="en-AU" altLang="en-US"/>
              <a:pPr/>
              <a:t>‹#›</a:t>
            </a:fld>
            <a:endParaRPr lang="en-AU" altLang="en-US"/>
          </a:p>
        </p:txBody>
      </p:sp>
    </p:spTree>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ctr" rtl="0" eaLnBrk="0" fontAlgn="base" hangingPunct="0">
        <a:spcBef>
          <a:spcPct val="0"/>
        </a:spcBef>
        <a:spcAft>
          <a:spcPct val="0"/>
        </a:spcAft>
        <a:defRPr sz="3300" b="1" i="0">
          <a:solidFill>
            <a:schemeClr val="bg1"/>
          </a:solidFill>
          <a:latin typeface="Calibri" charset="0"/>
          <a:ea typeface="Calibri" charset="0"/>
          <a:cs typeface="Calibri" charset="0"/>
        </a:defRPr>
      </a:lvl1pPr>
      <a:lvl2pPr algn="ctr" rtl="0" eaLnBrk="0" fontAlgn="base" hangingPunct="0">
        <a:spcBef>
          <a:spcPct val="0"/>
        </a:spcBef>
        <a:spcAft>
          <a:spcPct val="0"/>
        </a:spcAft>
        <a:defRPr sz="33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33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33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3300">
          <a:solidFill>
            <a:schemeClr val="tx2"/>
          </a:solidFill>
          <a:latin typeface="Times New Roman" charset="0"/>
          <a:ea typeface="ＭＳ Ｐゴシック" charset="0"/>
          <a:cs typeface="ＭＳ Ｐゴシック" charset="0"/>
        </a:defRPr>
      </a:lvl5pPr>
      <a:lvl6pPr marL="342900" algn="ctr" rtl="0" fontAlgn="base">
        <a:spcBef>
          <a:spcPct val="0"/>
        </a:spcBef>
        <a:spcAft>
          <a:spcPct val="0"/>
        </a:spcAft>
        <a:defRPr sz="3300">
          <a:solidFill>
            <a:schemeClr val="tx2"/>
          </a:solidFill>
          <a:latin typeface="Times New Roman" charset="0"/>
          <a:ea typeface="ＭＳ Ｐゴシック" charset="0"/>
          <a:cs typeface="Times New Roman" charset="0"/>
        </a:defRPr>
      </a:lvl6pPr>
      <a:lvl7pPr marL="685800" algn="ctr" rtl="0" fontAlgn="base">
        <a:spcBef>
          <a:spcPct val="0"/>
        </a:spcBef>
        <a:spcAft>
          <a:spcPct val="0"/>
        </a:spcAft>
        <a:defRPr sz="3300">
          <a:solidFill>
            <a:schemeClr val="tx2"/>
          </a:solidFill>
          <a:latin typeface="Times New Roman" charset="0"/>
          <a:ea typeface="ＭＳ Ｐゴシック" charset="0"/>
          <a:cs typeface="Times New Roman" charset="0"/>
        </a:defRPr>
      </a:lvl7pPr>
      <a:lvl8pPr marL="1028700" algn="ctr" rtl="0" fontAlgn="base">
        <a:spcBef>
          <a:spcPct val="0"/>
        </a:spcBef>
        <a:spcAft>
          <a:spcPct val="0"/>
        </a:spcAft>
        <a:defRPr sz="3300">
          <a:solidFill>
            <a:schemeClr val="tx2"/>
          </a:solidFill>
          <a:latin typeface="Times New Roman" charset="0"/>
          <a:ea typeface="ＭＳ Ｐゴシック" charset="0"/>
          <a:cs typeface="Times New Roman" charset="0"/>
        </a:defRPr>
      </a:lvl8pPr>
      <a:lvl9pPr marL="1371600" algn="ctr" rtl="0" fontAlgn="base">
        <a:spcBef>
          <a:spcPct val="0"/>
        </a:spcBef>
        <a:spcAft>
          <a:spcPct val="0"/>
        </a:spcAft>
        <a:defRPr sz="3300">
          <a:solidFill>
            <a:schemeClr val="tx2"/>
          </a:solidFill>
          <a:latin typeface="Times New Roman" charset="0"/>
          <a:ea typeface="ＭＳ Ｐゴシック" charset="0"/>
          <a:cs typeface="Times New Roman" charset="0"/>
        </a:defRPr>
      </a:lvl9pPr>
    </p:titleStyle>
    <p:bodyStyle>
      <a:lvl1pPr marL="257175" indent="-257175" algn="l" rtl="0" eaLnBrk="0" fontAlgn="base" hangingPunct="0">
        <a:spcBef>
          <a:spcPct val="20000"/>
        </a:spcBef>
        <a:spcAft>
          <a:spcPct val="0"/>
        </a:spcAft>
        <a:buChar char="•"/>
        <a:defRPr sz="2400" b="0" i="0">
          <a:solidFill>
            <a:schemeClr val="bg1"/>
          </a:solidFill>
          <a:latin typeface="Calibri" charset="0"/>
          <a:ea typeface="Calibri" charset="0"/>
          <a:cs typeface="Calibri" charset="0"/>
        </a:defRPr>
      </a:lvl1pPr>
      <a:lvl2pPr marL="557213" indent="-214313" algn="l" rtl="0" eaLnBrk="0" fontAlgn="base" hangingPunct="0">
        <a:spcBef>
          <a:spcPct val="20000"/>
        </a:spcBef>
        <a:spcAft>
          <a:spcPct val="0"/>
        </a:spcAft>
        <a:buChar char="–"/>
        <a:defRPr sz="2100" b="0" i="0">
          <a:solidFill>
            <a:schemeClr val="bg1"/>
          </a:solidFill>
          <a:latin typeface="Calibri" charset="0"/>
          <a:ea typeface="Calibri" charset="0"/>
          <a:cs typeface="Calibri" charset="0"/>
        </a:defRPr>
      </a:lvl2pPr>
      <a:lvl3pPr marL="857250" indent="-171450" algn="l" rtl="0" eaLnBrk="0" fontAlgn="base" hangingPunct="0">
        <a:spcBef>
          <a:spcPct val="20000"/>
        </a:spcBef>
        <a:spcAft>
          <a:spcPct val="0"/>
        </a:spcAft>
        <a:buChar char="•"/>
        <a:defRPr sz="1800" b="0" i="0">
          <a:solidFill>
            <a:schemeClr val="bg1"/>
          </a:solidFill>
          <a:latin typeface="Calibri" charset="0"/>
          <a:ea typeface="Calibri" charset="0"/>
          <a:cs typeface="Calibri" charset="0"/>
        </a:defRPr>
      </a:lvl3pPr>
      <a:lvl4pPr marL="1200150" indent="-171450" algn="l" rtl="0" eaLnBrk="0" fontAlgn="base" hangingPunct="0">
        <a:spcBef>
          <a:spcPct val="20000"/>
        </a:spcBef>
        <a:spcAft>
          <a:spcPct val="0"/>
        </a:spcAft>
        <a:buChar char="–"/>
        <a:defRPr sz="1500" b="0" i="0">
          <a:solidFill>
            <a:schemeClr val="bg1"/>
          </a:solidFill>
          <a:latin typeface="Calibri" charset="0"/>
          <a:ea typeface="Calibri" charset="0"/>
          <a:cs typeface="Calibri" charset="0"/>
        </a:defRPr>
      </a:lvl4pPr>
      <a:lvl5pPr marL="1543050" indent="-171450" algn="l" rtl="0" eaLnBrk="0" fontAlgn="base" hangingPunct="0">
        <a:spcBef>
          <a:spcPct val="20000"/>
        </a:spcBef>
        <a:spcAft>
          <a:spcPct val="0"/>
        </a:spcAft>
        <a:buChar char="»"/>
        <a:defRPr sz="1500" b="0" i="0">
          <a:solidFill>
            <a:schemeClr val="bg1"/>
          </a:solidFill>
          <a:latin typeface="Calibri" charset="0"/>
          <a:ea typeface="Calibri" charset="0"/>
          <a:cs typeface="Calibri" charset="0"/>
        </a:defRPr>
      </a:lvl5pPr>
      <a:lvl6pPr marL="1885950" indent="-171450" algn="l" rtl="0" fontAlgn="base">
        <a:spcBef>
          <a:spcPct val="20000"/>
        </a:spcBef>
        <a:spcAft>
          <a:spcPct val="0"/>
        </a:spcAft>
        <a:buChar char="»"/>
        <a:defRPr sz="1500">
          <a:solidFill>
            <a:schemeClr val="tx1"/>
          </a:solidFill>
          <a:latin typeface="+mn-lt"/>
          <a:ea typeface="Times New Roman" charset="0"/>
          <a:cs typeface="+mn-cs"/>
        </a:defRPr>
      </a:lvl6pPr>
      <a:lvl7pPr marL="2228850" indent="-171450" algn="l" rtl="0" fontAlgn="base">
        <a:spcBef>
          <a:spcPct val="20000"/>
        </a:spcBef>
        <a:spcAft>
          <a:spcPct val="0"/>
        </a:spcAft>
        <a:buChar char="»"/>
        <a:defRPr sz="1500">
          <a:solidFill>
            <a:schemeClr val="tx1"/>
          </a:solidFill>
          <a:latin typeface="+mn-lt"/>
          <a:ea typeface="Times New Roman" charset="0"/>
          <a:cs typeface="+mn-cs"/>
        </a:defRPr>
      </a:lvl7pPr>
      <a:lvl8pPr marL="2571750" indent="-171450" algn="l" rtl="0" fontAlgn="base">
        <a:spcBef>
          <a:spcPct val="20000"/>
        </a:spcBef>
        <a:spcAft>
          <a:spcPct val="0"/>
        </a:spcAft>
        <a:buChar char="»"/>
        <a:defRPr sz="1500">
          <a:solidFill>
            <a:schemeClr val="tx1"/>
          </a:solidFill>
          <a:latin typeface="+mn-lt"/>
          <a:ea typeface="Times New Roman" charset="0"/>
          <a:cs typeface="+mn-cs"/>
        </a:defRPr>
      </a:lvl8pPr>
      <a:lvl9pPr marL="2914650" indent="-171450" algn="l" rtl="0" fontAlgn="base">
        <a:spcBef>
          <a:spcPct val="20000"/>
        </a:spcBef>
        <a:spcAft>
          <a:spcPct val="0"/>
        </a:spcAft>
        <a:buChar char="»"/>
        <a:defRPr sz="1500">
          <a:solidFill>
            <a:schemeClr val="tx1"/>
          </a:solidFill>
          <a:latin typeface="+mn-lt"/>
          <a:ea typeface="Times New Roman" charset="0"/>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defTabSz="342900" fontAlgn="auto">
              <a:spcBef>
                <a:spcPts val="0"/>
              </a:spcBef>
              <a:spcAft>
                <a:spcPts val="0"/>
              </a:spcAft>
              <a:defRPr sz="900">
                <a:solidFill>
                  <a:prstClr val="black">
                    <a:tint val="75000"/>
                  </a:prstClr>
                </a:solidFill>
                <a:latin typeface="Calibri"/>
                <a:ea typeface="+mn-ea"/>
              </a:defRPr>
            </a:lvl1pPr>
          </a:lstStyle>
          <a:p>
            <a:pPr>
              <a:defRPr/>
            </a:pPr>
            <a:fld id="{9E8A0D2A-428C-B748-AE80-2F26A412A1B7}" type="datetimeFigureOut">
              <a:rPr lang="en-US"/>
              <a:pPr>
                <a:defRPr/>
              </a:pPr>
              <a:t>4/21/20</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defTabSz="342900" fontAlgn="auto">
              <a:spcBef>
                <a:spcPts val="0"/>
              </a:spcBef>
              <a:spcAft>
                <a:spcPts val="0"/>
              </a:spcAft>
              <a:defRPr sz="900">
                <a:solidFill>
                  <a:prstClr val="black">
                    <a:tint val="75000"/>
                  </a:prstClr>
                </a:solidFill>
                <a:latin typeface="Calibri"/>
                <a:ea typeface="+mn-ea"/>
              </a:defRPr>
            </a:lvl1pPr>
          </a:lstStyle>
          <a:p>
            <a:pPr>
              <a:defRPr/>
            </a:pPr>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defTabSz="342900">
              <a:defRPr sz="900">
                <a:solidFill>
                  <a:srgbClr val="898989"/>
                </a:solidFill>
                <a:latin typeface="Calibri" charset="0"/>
              </a:defRPr>
            </a:lvl1pPr>
          </a:lstStyle>
          <a:p>
            <a:fld id="{E678499C-2C07-EC4C-B902-763229B8229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ctr" defTabSz="342900" rtl="0" eaLnBrk="0" fontAlgn="base" hangingPunct="0">
        <a:spcBef>
          <a:spcPct val="0"/>
        </a:spcBef>
        <a:spcAft>
          <a:spcPct val="0"/>
        </a:spcAft>
        <a:defRPr sz="3300" kern="1200">
          <a:solidFill>
            <a:schemeClr val="tx1"/>
          </a:solidFill>
          <a:latin typeface="+mj-lt"/>
          <a:ea typeface="+mj-ea"/>
          <a:cs typeface="+mj-cs"/>
        </a:defRPr>
      </a:lvl1pPr>
      <a:lvl2pPr algn="ctr" defTabSz="342900" rtl="0" eaLnBrk="0" fontAlgn="base" hangingPunct="0">
        <a:spcBef>
          <a:spcPct val="0"/>
        </a:spcBef>
        <a:spcAft>
          <a:spcPct val="0"/>
        </a:spcAft>
        <a:defRPr sz="3300">
          <a:solidFill>
            <a:schemeClr val="tx1"/>
          </a:solidFill>
          <a:latin typeface="Calibri" charset="0"/>
        </a:defRPr>
      </a:lvl2pPr>
      <a:lvl3pPr algn="ctr" defTabSz="342900" rtl="0" eaLnBrk="0" fontAlgn="base" hangingPunct="0">
        <a:spcBef>
          <a:spcPct val="0"/>
        </a:spcBef>
        <a:spcAft>
          <a:spcPct val="0"/>
        </a:spcAft>
        <a:defRPr sz="3300">
          <a:solidFill>
            <a:schemeClr val="tx1"/>
          </a:solidFill>
          <a:latin typeface="Calibri" charset="0"/>
        </a:defRPr>
      </a:lvl3pPr>
      <a:lvl4pPr algn="ctr" defTabSz="342900" rtl="0" eaLnBrk="0" fontAlgn="base" hangingPunct="0">
        <a:spcBef>
          <a:spcPct val="0"/>
        </a:spcBef>
        <a:spcAft>
          <a:spcPct val="0"/>
        </a:spcAft>
        <a:defRPr sz="3300">
          <a:solidFill>
            <a:schemeClr val="tx1"/>
          </a:solidFill>
          <a:latin typeface="Calibri" charset="0"/>
        </a:defRPr>
      </a:lvl4pPr>
      <a:lvl5pPr algn="ctr" defTabSz="342900" rtl="0" eaLnBrk="0" fontAlgn="base" hangingPunct="0">
        <a:spcBef>
          <a:spcPct val="0"/>
        </a:spcBef>
        <a:spcAft>
          <a:spcPct val="0"/>
        </a:spcAft>
        <a:defRPr sz="3300">
          <a:solidFill>
            <a:schemeClr val="tx1"/>
          </a:solidFill>
          <a:latin typeface="Calibri" charset="0"/>
        </a:defRPr>
      </a:lvl5pPr>
      <a:lvl6pPr marL="342900" algn="ctr" defTabSz="342900" rtl="0" fontAlgn="base">
        <a:spcBef>
          <a:spcPct val="0"/>
        </a:spcBef>
        <a:spcAft>
          <a:spcPct val="0"/>
        </a:spcAft>
        <a:defRPr sz="3300">
          <a:solidFill>
            <a:schemeClr val="tx1"/>
          </a:solidFill>
          <a:latin typeface="Calibri" charset="0"/>
        </a:defRPr>
      </a:lvl6pPr>
      <a:lvl7pPr marL="685800" algn="ctr" defTabSz="342900" rtl="0" fontAlgn="base">
        <a:spcBef>
          <a:spcPct val="0"/>
        </a:spcBef>
        <a:spcAft>
          <a:spcPct val="0"/>
        </a:spcAft>
        <a:defRPr sz="3300">
          <a:solidFill>
            <a:schemeClr val="tx1"/>
          </a:solidFill>
          <a:latin typeface="Calibri" charset="0"/>
        </a:defRPr>
      </a:lvl7pPr>
      <a:lvl8pPr marL="1028700" algn="ctr" defTabSz="342900" rtl="0" fontAlgn="base">
        <a:spcBef>
          <a:spcPct val="0"/>
        </a:spcBef>
        <a:spcAft>
          <a:spcPct val="0"/>
        </a:spcAft>
        <a:defRPr sz="3300">
          <a:solidFill>
            <a:schemeClr val="tx1"/>
          </a:solidFill>
          <a:latin typeface="Calibri" charset="0"/>
        </a:defRPr>
      </a:lvl8pPr>
      <a:lvl9pPr marL="1371600" algn="ctr" defTabSz="342900" rtl="0" fontAlgn="base">
        <a:spcBef>
          <a:spcPct val="0"/>
        </a:spcBef>
        <a:spcAft>
          <a:spcPct val="0"/>
        </a:spcAft>
        <a:defRPr sz="3300">
          <a:solidFill>
            <a:schemeClr val="tx1"/>
          </a:solidFill>
          <a:latin typeface="Calibri" charset="0"/>
        </a:defRPr>
      </a:lvl9pPr>
    </p:titleStyle>
    <p:bodyStyle>
      <a:lvl1pPr marL="257175" indent="-257175" algn="l" defTabSz="3429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1pPr>
      <a:lvl2pPr marL="557213" indent="-214313" algn="l" defTabSz="342900" rtl="0" eaLnBrk="0" fontAlgn="base" hangingPunct="0">
        <a:spcBef>
          <a:spcPct val="20000"/>
        </a:spcBef>
        <a:spcAft>
          <a:spcPct val="0"/>
        </a:spcAft>
        <a:buFont typeface="Arial" charset="0"/>
        <a:buChar char="–"/>
        <a:defRPr sz="2100" kern="1200">
          <a:solidFill>
            <a:schemeClr val="tx1"/>
          </a:solidFill>
          <a:latin typeface="+mn-lt"/>
          <a:ea typeface="+mn-ea"/>
          <a:cs typeface="+mn-cs"/>
        </a:defRPr>
      </a:lvl2pPr>
      <a:lvl3pPr marL="857250" indent="-171450" algn="l" defTabSz="342900" rtl="0" eaLnBrk="0" fontAlgn="base" hangingPunct="0">
        <a:spcBef>
          <a:spcPct val="20000"/>
        </a:spcBef>
        <a:spcAft>
          <a:spcPct val="0"/>
        </a:spcAft>
        <a:buFont typeface="Arial" charset="0"/>
        <a:buChar char="•"/>
        <a:defRPr sz="1800" kern="1200">
          <a:solidFill>
            <a:schemeClr val="tx1"/>
          </a:solidFill>
          <a:latin typeface="+mn-lt"/>
          <a:ea typeface="+mn-ea"/>
          <a:cs typeface="+mn-cs"/>
        </a:defRPr>
      </a:lvl3pPr>
      <a:lvl4pPr marL="1200150" indent="-171450" algn="l" defTabSz="342900" rtl="0" eaLnBrk="0" fontAlgn="base" hangingPunct="0">
        <a:spcBef>
          <a:spcPct val="20000"/>
        </a:spcBef>
        <a:spcAft>
          <a:spcPct val="0"/>
        </a:spcAft>
        <a:buFont typeface="Arial" charset="0"/>
        <a:buChar char="–"/>
        <a:defRPr sz="1500" kern="1200">
          <a:solidFill>
            <a:schemeClr val="tx1"/>
          </a:solidFill>
          <a:latin typeface="+mn-lt"/>
          <a:ea typeface="+mn-ea"/>
          <a:cs typeface="+mn-cs"/>
        </a:defRPr>
      </a:lvl4pPr>
      <a:lvl5pPr marL="1543050" indent="-171450" algn="l" defTabSz="342900" rtl="0" eaLnBrk="0" fontAlgn="base" hangingPunct="0">
        <a:spcBef>
          <a:spcPct val="20000"/>
        </a:spcBef>
        <a:spcAft>
          <a:spcPct val="0"/>
        </a:spcAft>
        <a:buFont typeface="Arial" charset="0"/>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emf"/><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 y="-20538"/>
            <a:ext cx="9141291" cy="5164038"/>
          </a:xfrm>
          <a:prstGeom prst="rect">
            <a:avLst/>
          </a:prstGeom>
        </p:spPr>
      </p:pic>
      <p:sp>
        <p:nvSpPr>
          <p:cNvPr id="23555" name="Rectangle 3"/>
          <p:cNvSpPr>
            <a:spLocks noChangeArrowheads="1"/>
          </p:cNvSpPr>
          <p:nvPr/>
        </p:nvSpPr>
        <p:spPr bwMode="auto">
          <a:xfrm>
            <a:off x="2818210" y="1510904"/>
            <a:ext cx="685800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endParaRPr lang="en-US" sz="1800">
              <a:ea typeface="ＭＳ Ｐゴシック" charset="0"/>
            </a:endParaRPr>
          </a:p>
        </p:txBody>
      </p:sp>
      <p:sp>
        <p:nvSpPr>
          <p:cNvPr id="4" name="TextBox 5">
            <a:extLst>
              <a:ext uri="{FF2B5EF4-FFF2-40B4-BE49-F238E27FC236}">
                <a16:creationId xmlns:a16="http://schemas.microsoft.com/office/drawing/2014/main" id="{821875F9-77B3-DA43-A3DE-E8C6957625FA}"/>
              </a:ext>
            </a:extLst>
          </p:cNvPr>
          <p:cNvSpPr txBox="1">
            <a:spLocks noChangeArrowheads="1"/>
          </p:cNvSpPr>
          <p:nvPr/>
        </p:nvSpPr>
        <p:spPr bwMode="auto">
          <a:xfrm>
            <a:off x="1511660" y="2060143"/>
            <a:ext cx="612068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charset="0"/>
                <a:ea typeface="ＭＳ Ｐゴシック" charset="-128"/>
                <a:cs typeface="ＭＳ Ｐゴシック" charset="-128"/>
              </a:defRPr>
            </a:lvl1pPr>
            <a:lvl2pPr marL="37931725" indent="-37474525" eaLnBrk="0" hangingPunct="0">
              <a:spcBef>
                <a:spcPct val="20000"/>
              </a:spcBef>
              <a:buChar char="–"/>
              <a:defRPr sz="2800">
                <a:solidFill>
                  <a:schemeClr val="tx1"/>
                </a:solidFill>
                <a:latin typeface="Times New Roman" charset="0"/>
                <a:ea typeface="ＭＳ Ｐゴシック" charset="-128"/>
                <a:cs typeface="Times New Roman" charset="0"/>
              </a:defRPr>
            </a:lvl2pPr>
            <a:lvl3pPr marL="1143000" indent="-228600" eaLnBrk="0" hangingPunct="0">
              <a:spcBef>
                <a:spcPct val="20000"/>
              </a:spcBef>
              <a:buChar char="•"/>
              <a:defRPr sz="2400">
                <a:solidFill>
                  <a:schemeClr val="tx1"/>
                </a:solidFill>
                <a:latin typeface="Times New Roman" charset="0"/>
                <a:ea typeface="ＭＳ Ｐゴシック" charset="-128"/>
                <a:cs typeface="Times New Roman" charset="0"/>
              </a:defRPr>
            </a:lvl3pPr>
            <a:lvl4pPr marL="1600200" indent="-228600" eaLnBrk="0" hangingPunct="0">
              <a:spcBef>
                <a:spcPct val="20000"/>
              </a:spcBef>
              <a:buChar char="–"/>
              <a:defRPr sz="2000">
                <a:solidFill>
                  <a:schemeClr val="tx1"/>
                </a:solidFill>
                <a:latin typeface="Times New Roman" charset="0"/>
                <a:ea typeface="ＭＳ Ｐゴシック" charset="-128"/>
                <a:cs typeface="Times New Roman" charset="0"/>
              </a:defRPr>
            </a:lvl4pPr>
            <a:lvl5pPr marL="2057400" indent="-228600" eaLnBrk="0" hangingPunct="0">
              <a:spcBef>
                <a:spcPct val="20000"/>
              </a:spcBef>
              <a:buChar char="»"/>
              <a:defRPr sz="2000">
                <a:solidFill>
                  <a:schemeClr val="tx1"/>
                </a:solidFill>
                <a:latin typeface="Times New Roman" charset="0"/>
                <a:ea typeface="ＭＳ Ｐゴシック" charset="-128"/>
                <a:cs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9pPr>
          </a:lstStyle>
          <a:p>
            <a:pPr algn="ctr" eaLnBrk="1" hangingPunct="1">
              <a:spcBef>
                <a:spcPct val="0"/>
              </a:spcBef>
              <a:buNone/>
            </a:pPr>
            <a:r>
              <a:rPr lang="en-AU" sz="5400" dirty="0">
                <a:solidFill>
                  <a:schemeClr val="bg1"/>
                </a:solidFill>
                <a:effectLst>
                  <a:outerShdw blurRad="50800" dist="38100" dir="2700000" algn="tl" rotWithShape="0">
                    <a:prstClr val="black">
                      <a:alpha val="40000"/>
                    </a:prstClr>
                  </a:outerShdw>
                </a:effectLst>
                <a:latin typeface="Helvetica Neue" panose="02000503000000020004" pitchFamily="2" charset="0"/>
                <a:ea typeface="Helvetica Neue" panose="02000503000000020004" pitchFamily="2" charset="0"/>
                <a:cs typeface="Helvetica Neue" panose="02000503000000020004" pitchFamily="2" charset="0"/>
              </a:rPr>
              <a:t>Fish Adaptations</a:t>
            </a:r>
            <a:endParaRPr lang="en-US" sz="5400" dirty="0">
              <a:solidFill>
                <a:schemeClr val="bg1"/>
              </a:solidFill>
              <a:effectLst>
                <a:outerShdw blurRad="50800" dist="38100" dir="2700000" algn="tl" rotWithShape="0">
                  <a:prstClr val="black">
                    <a:alpha val="40000"/>
                  </a:prstClr>
                </a:outerShdw>
              </a:effectLst>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5" name="Picture 4">
            <a:extLst>
              <a:ext uri="{FF2B5EF4-FFF2-40B4-BE49-F238E27FC236}">
                <a16:creationId xmlns:a16="http://schemas.microsoft.com/office/drawing/2014/main" id="{005A98CA-12DB-8D41-9055-545DE452EC7A}"/>
              </a:ext>
            </a:extLst>
          </p:cNvPr>
          <p:cNvPicPr>
            <a:picLocks noChangeAspect="1"/>
          </p:cNvPicPr>
          <p:nvPr/>
        </p:nvPicPr>
        <p:blipFill>
          <a:blip r:embed="rId3"/>
          <a:stretch>
            <a:fillRect/>
          </a:stretch>
        </p:blipFill>
        <p:spPr>
          <a:xfrm>
            <a:off x="1939208" y="267494"/>
            <a:ext cx="5265585" cy="1080120"/>
          </a:xfrm>
          <a:prstGeom prst="rect">
            <a:avLst/>
          </a:prstGeom>
        </p:spPr>
      </p:pic>
      <p:pic>
        <p:nvPicPr>
          <p:cNvPr id="6" name="Picture 5">
            <a:extLst>
              <a:ext uri="{FF2B5EF4-FFF2-40B4-BE49-F238E27FC236}">
                <a16:creationId xmlns:a16="http://schemas.microsoft.com/office/drawing/2014/main" id="{56830C13-74C4-1A40-993C-6922E6AEF9BA}"/>
              </a:ext>
            </a:extLst>
          </p:cNvPr>
          <p:cNvPicPr>
            <a:picLocks noChangeAspect="1"/>
          </p:cNvPicPr>
          <p:nvPr/>
        </p:nvPicPr>
        <p:blipFill>
          <a:blip r:embed="rId4"/>
          <a:stretch>
            <a:fillRect/>
          </a:stretch>
        </p:blipFill>
        <p:spPr>
          <a:xfrm>
            <a:off x="1907704" y="4143416"/>
            <a:ext cx="2222981" cy="722172"/>
          </a:xfrm>
          <a:prstGeom prst="rect">
            <a:avLst/>
          </a:prstGeom>
        </p:spPr>
      </p:pic>
      <p:pic>
        <p:nvPicPr>
          <p:cNvPr id="7" name="Picture 6">
            <a:extLst>
              <a:ext uri="{FF2B5EF4-FFF2-40B4-BE49-F238E27FC236}">
                <a16:creationId xmlns:a16="http://schemas.microsoft.com/office/drawing/2014/main" id="{9F699FFE-27DF-9241-BAD7-828B556FF9F4}"/>
              </a:ext>
            </a:extLst>
          </p:cNvPr>
          <p:cNvPicPr>
            <a:picLocks noChangeAspect="1"/>
          </p:cNvPicPr>
          <p:nvPr/>
        </p:nvPicPr>
        <p:blipFill>
          <a:blip r:embed="rId5"/>
          <a:stretch>
            <a:fillRect/>
          </a:stretch>
        </p:blipFill>
        <p:spPr>
          <a:xfrm>
            <a:off x="4932040" y="4172946"/>
            <a:ext cx="2160240" cy="487036"/>
          </a:xfrm>
          <a:prstGeom prst="rect">
            <a:avLst/>
          </a:prstGeom>
        </p:spPr>
      </p:pic>
    </p:spTree>
    <p:extLst>
      <p:ext uri="{BB962C8B-B14F-4D97-AF65-F5344CB8AC3E}">
        <p14:creationId xmlns:p14="http://schemas.microsoft.com/office/powerpoint/2010/main" val="624994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descr="samsons.jpg"/>
          <p:cNvPicPr>
            <a:picLocks noChangeAspect="1"/>
          </p:cNvPicPr>
          <p:nvPr/>
        </p:nvPicPr>
        <p:blipFill rotWithShape="1">
          <a:blip r:embed="rId2">
            <a:extLst>
              <a:ext uri="{28A0092B-C50C-407E-A947-70E740481C1C}">
                <a14:useLocalDpi xmlns:a14="http://schemas.microsoft.com/office/drawing/2010/main" val="0"/>
              </a:ext>
            </a:extLst>
          </a:blip>
          <a:srcRect t="25298"/>
          <a:stretch/>
        </p:blipFill>
        <p:spPr bwMode="auto">
          <a:xfrm>
            <a:off x="-36512" y="0"/>
            <a:ext cx="9180512"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 Box 3"/>
          <p:cNvSpPr txBox="1">
            <a:spLocks noChangeArrowheads="1"/>
          </p:cNvSpPr>
          <p:nvPr/>
        </p:nvSpPr>
        <p:spPr bwMode="auto">
          <a:xfrm>
            <a:off x="128868" y="195486"/>
            <a:ext cx="5811284" cy="923330"/>
          </a:xfrm>
          <a:prstGeom prst="rect">
            <a:avLst/>
          </a:prstGeom>
          <a:solidFill>
            <a:schemeClr val="tx1">
              <a:alpha val="25000"/>
            </a:schemeClr>
          </a:solidFill>
          <a:ln>
            <a:noFill/>
          </a:ln>
          <a:effectLst/>
        </p:spPr>
        <p:txBody>
          <a:bodyPr wrap="square">
            <a:spAutoFit/>
          </a:bodyPr>
          <a:lstStyle>
            <a:lvl1pPr eaLnBrk="0" hangingPunct="0">
              <a:defRPr sz="2400">
                <a:solidFill>
                  <a:schemeClr val="tx1"/>
                </a:solidFill>
                <a:latin typeface="Times New Roman" charset="0"/>
                <a:ea typeface="ＭＳ Ｐゴシック" charset="-128"/>
              </a:defRPr>
            </a:lvl1pPr>
            <a:lvl2pPr marL="37931725" indent="-37474525" eaLnBrk="0" hangingPunct="0">
              <a:defRPr sz="2400">
                <a:solidFill>
                  <a:schemeClr val="tx1"/>
                </a:solidFill>
                <a:latin typeface="Times New Roman" charset="0"/>
                <a:ea typeface="ＭＳ Ｐゴシック" charset="-128"/>
              </a:defRPr>
            </a:lvl2pPr>
            <a:lvl3pPr eaLnBrk="0" hangingPunct="0">
              <a:defRPr sz="2400">
                <a:solidFill>
                  <a:schemeClr val="tx1"/>
                </a:solidFill>
                <a:latin typeface="Times New Roman" charset="0"/>
                <a:ea typeface="ＭＳ Ｐゴシック" charset="-128"/>
              </a:defRPr>
            </a:lvl3pPr>
            <a:lvl4pPr eaLnBrk="0" hangingPunct="0">
              <a:defRPr sz="2400">
                <a:solidFill>
                  <a:schemeClr val="tx1"/>
                </a:solidFill>
                <a:latin typeface="Times New Roman" charset="0"/>
                <a:ea typeface="ＭＳ Ｐゴシック" charset="-128"/>
              </a:defRPr>
            </a:lvl4pPr>
            <a:lvl5pPr eaLnBrk="0" hangingPunct="0">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defRPr/>
            </a:pPr>
            <a:r>
              <a:rPr lang="en-US" altLang="en-US" sz="1800" dirty="0">
                <a:solidFill>
                  <a:schemeClr val="bg1"/>
                </a:solidFill>
                <a:latin typeface="Helvetica Neue Light" panose="02000403000000020004" pitchFamily="2" charset="0"/>
                <a:ea typeface="Helvetica Neue Light" panose="02000403000000020004" pitchFamily="2" charset="0"/>
              </a:rPr>
              <a:t>Samson fish are a large predatory fish of the open water. They have a torpedo-shaped body and a powerful forked tail which enables them to swim very fast to catch prey.</a:t>
            </a:r>
            <a:endParaRPr lang="en-AU" altLang="en-US" sz="1800" dirty="0">
              <a:solidFill>
                <a:schemeClr val="bg1"/>
              </a:solidFill>
              <a:latin typeface="Helvetica Neue Light" panose="02000403000000020004" pitchFamily="2" charset="0"/>
              <a:ea typeface="Helvetica Neue Light" panose="02000403000000020004" pitchFamily="2" charset="0"/>
            </a:endParaRPr>
          </a:p>
        </p:txBody>
      </p:sp>
      <p:sp>
        <p:nvSpPr>
          <p:cNvPr id="23556" name="TextBox 4"/>
          <p:cNvSpPr txBox="1">
            <a:spLocks noChangeArrowheads="1"/>
          </p:cNvSpPr>
          <p:nvPr/>
        </p:nvSpPr>
        <p:spPr bwMode="auto">
          <a:xfrm>
            <a:off x="7254131" y="4893469"/>
            <a:ext cx="1782365" cy="19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charset="0"/>
                <a:ea typeface="ＭＳ Ｐゴシック" charset="-128"/>
                <a:cs typeface="ＭＳ Ｐゴシック" charset="-128"/>
              </a:defRPr>
            </a:lvl1pPr>
            <a:lvl2pPr marL="37931725" indent="-37474525" eaLnBrk="0" hangingPunct="0">
              <a:spcBef>
                <a:spcPct val="20000"/>
              </a:spcBef>
              <a:buChar char="–"/>
              <a:defRPr sz="2800">
                <a:solidFill>
                  <a:schemeClr val="tx1"/>
                </a:solidFill>
                <a:latin typeface="Times New Roman" charset="0"/>
                <a:ea typeface="ＭＳ Ｐゴシック" charset="-128"/>
                <a:cs typeface="Times New Roman" charset="0"/>
              </a:defRPr>
            </a:lvl2pPr>
            <a:lvl3pPr marL="1143000" indent="-228600" eaLnBrk="0" hangingPunct="0">
              <a:spcBef>
                <a:spcPct val="20000"/>
              </a:spcBef>
              <a:buChar char="•"/>
              <a:defRPr sz="2400">
                <a:solidFill>
                  <a:schemeClr val="tx1"/>
                </a:solidFill>
                <a:latin typeface="Times New Roman" charset="0"/>
                <a:ea typeface="ＭＳ Ｐゴシック" charset="-128"/>
                <a:cs typeface="Times New Roman" charset="0"/>
              </a:defRPr>
            </a:lvl3pPr>
            <a:lvl4pPr marL="1600200" indent="-228600" eaLnBrk="0" hangingPunct="0">
              <a:spcBef>
                <a:spcPct val="20000"/>
              </a:spcBef>
              <a:buChar char="–"/>
              <a:defRPr sz="2000">
                <a:solidFill>
                  <a:schemeClr val="tx1"/>
                </a:solidFill>
                <a:latin typeface="Times New Roman" charset="0"/>
                <a:ea typeface="ＭＳ Ｐゴシック" charset="-128"/>
                <a:cs typeface="Times New Roman" charset="0"/>
              </a:defRPr>
            </a:lvl4pPr>
            <a:lvl5pPr marL="2057400" indent="-228600" eaLnBrk="0" hangingPunct="0">
              <a:spcBef>
                <a:spcPct val="20000"/>
              </a:spcBef>
              <a:buChar char="»"/>
              <a:defRPr sz="2000">
                <a:solidFill>
                  <a:schemeClr val="tx1"/>
                </a:solidFill>
                <a:latin typeface="Times New Roman" charset="0"/>
                <a:ea typeface="ＭＳ Ｐゴシック" charset="-128"/>
                <a:cs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9pPr>
          </a:lstStyle>
          <a:p>
            <a:pPr algn="r" eaLnBrk="1" hangingPunct="1">
              <a:spcBef>
                <a:spcPct val="0"/>
              </a:spcBef>
              <a:buFontTx/>
              <a:buNone/>
            </a:pPr>
            <a:r>
              <a:rPr lang="en-US" altLang="en-US" sz="675" dirty="0">
                <a:solidFill>
                  <a:srgbClr val="BFBFBF"/>
                </a:solidFill>
                <a:latin typeface="Helvetica Neue UltraLight" panose="02000206000000020004" pitchFamily="2" charset="0"/>
                <a:ea typeface="Helvetica Neue UltraLight" panose="02000206000000020004" pitchFamily="2" charset="0"/>
              </a:rPr>
              <a:t>Photo: © Russell Cocker</a:t>
            </a:r>
          </a:p>
        </p:txBody>
      </p:sp>
      <p:sp>
        <p:nvSpPr>
          <p:cNvPr id="23557" name="Text Box 4"/>
          <p:cNvSpPr txBox="1">
            <a:spLocks noChangeArrowheads="1"/>
          </p:cNvSpPr>
          <p:nvPr/>
        </p:nvSpPr>
        <p:spPr bwMode="auto">
          <a:xfrm>
            <a:off x="128868" y="4529908"/>
            <a:ext cx="1928733" cy="461665"/>
          </a:xfrm>
          <a:prstGeom prst="rect">
            <a:avLst/>
          </a:prstGeom>
          <a:solidFill>
            <a:schemeClr val="bg2">
              <a:alpha val="5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charset="0"/>
                <a:ea typeface="ＭＳ Ｐゴシック" charset="-128"/>
                <a:cs typeface="ＭＳ Ｐゴシック" charset="-128"/>
              </a:defRPr>
            </a:lvl1pPr>
            <a:lvl2pPr marL="37931725" indent="-37474525" eaLnBrk="0" hangingPunct="0">
              <a:spcBef>
                <a:spcPct val="20000"/>
              </a:spcBef>
              <a:buChar char="–"/>
              <a:defRPr sz="2800">
                <a:solidFill>
                  <a:schemeClr val="tx1"/>
                </a:solidFill>
                <a:latin typeface="Times New Roman" charset="0"/>
                <a:ea typeface="ＭＳ Ｐゴシック" charset="-128"/>
                <a:cs typeface="Times New Roman" charset="0"/>
              </a:defRPr>
            </a:lvl2pPr>
            <a:lvl3pPr marL="1143000" indent="-228600" eaLnBrk="0" hangingPunct="0">
              <a:spcBef>
                <a:spcPct val="20000"/>
              </a:spcBef>
              <a:buChar char="•"/>
              <a:defRPr sz="2400">
                <a:solidFill>
                  <a:schemeClr val="tx1"/>
                </a:solidFill>
                <a:latin typeface="Times New Roman" charset="0"/>
                <a:ea typeface="ＭＳ Ｐゴシック" charset="-128"/>
                <a:cs typeface="Times New Roman" charset="0"/>
              </a:defRPr>
            </a:lvl3pPr>
            <a:lvl4pPr marL="1600200" indent="-228600" eaLnBrk="0" hangingPunct="0">
              <a:spcBef>
                <a:spcPct val="20000"/>
              </a:spcBef>
              <a:buChar char="–"/>
              <a:defRPr sz="2000">
                <a:solidFill>
                  <a:schemeClr val="tx1"/>
                </a:solidFill>
                <a:latin typeface="Times New Roman" charset="0"/>
                <a:ea typeface="ＭＳ Ｐゴシック" charset="-128"/>
                <a:cs typeface="Times New Roman" charset="0"/>
              </a:defRPr>
            </a:lvl4pPr>
            <a:lvl5pPr marL="2057400" indent="-228600" eaLnBrk="0" hangingPunct="0">
              <a:spcBef>
                <a:spcPct val="20000"/>
              </a:spcBef>
              <a:buChar char="»"/>
              <a:defRPr sz="2000">
                <a:solidFill>
                  <a:schemeClr val="tx1"/>
                </a:solidFill>
                <a:latin typeface="Times New Roman" charset="0"/>
                <a:ea typeface="ＭＳ Ｐゴシック" charset="-128"/>
                <a:cs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9pPr>
          </a:lstStyle>
          <a:p>
            <a:pPr eaLnBrk="1" hangingPunct="1">
              <a:spcBef>
                <a:spcPct val="0"/>
              </a:spcBef>
              <a:buFontTx/>
              <a:buNone/>
            </a:pPr>
            <a:r>
              <a:rPr lang="en-US" altLang="en-US" sz="2400" b="1"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Samsonfish</a:t>
            </a:r>
            <a:endParaRPr lang="en-AU" altLang="en-US" sz="2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descr="IMG_2119.jpg"/>
          <p:cNvPicPr>
            <a:picLocks noChangeAspect="1"/>
          </p:cNvPicPr>
          <p:nvPr/>
        </p:nvPicPr>
        <p:blipFill rotWithShape="1">
          <a:blip r:embed="rId2">
            <a:extLst>
              <a:ext uri="{28A0092B-C50C-407E-A947-70E740481C1C}">
                <a14:useLocalDpi xmlns:a14="http://schemas.microsoft.com/office/drawing/2010/main" val="0"/>
              </a:ext>
            </a:extLst>
          </a:blip>
          <a:srcRect t="4500" b="20500"/>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3"/>
          <p:cNvSpPr txBox="1">
            <a:spLocks noChangeArrowheads="1"/>
          </p:cNvSpPr>
          <p:nvPr/>
        </p:nvSpPr>
        <p:spPr bwMode="auto">
          <a:xfrm>
            <a:off x="107504" y="228943"/>
            <a:ext cx="2664296" cy="3139321"/>
          </a:xfrm>
          <a:prstGeom prst="rect">
            <a:avLst/>
          </a:prstGeom>
          <a:noFill/>
          <a:ln>
            <a:noFill/>
          </a:ln>
          <a:effectLst/>
        </p:spPr>
        <p:txBody>
          <a:bodyPr wrap="square">
            <a:spAutoFit/>
          </a:bodyPr>
          <a:lstStyle>
            <a:lvl1pPr eaLnBrk="0" hangingPunct="0">
              <a:defRPr sz="2400">
                <a:solidFill>
                  <a:schemeClr val="tx1"/>
                </a:solidFill>
                <a:latin typeface="Times New Roman" charset="0"/>
                <a:ea typeface="ＭＳ Ｐゴシック" charset="-128"/>
              </a:defRPr>
            </a:lvl1pPr>
            <a:lvl2pPr marL="37931725" indent="-37474525" eaLnBrk="0" hangingPunct="0">
              <a:defRPr sz="2400">
                <a:solidFill>
                  <a:schemeClr val="tx1"/>
                </a:solidFill>
                <a:latin typeface="Times New Roman" charset="0"/>
                <a:ea typeface="ＭＳ Ｐゴシック" charset="-128"/>
              </a:defRPr>
            </a:lvl2pPr>
            <a:lvl3pPr eaLnBrk="0" hangingPunct="0">
              <a:defRPr sz="2400">
                <a:solidFill>
                  <a:schemeClr val="tx1"/>
                </a:solidFill>
                <a:latin typeface="Times New Roman" charset="0"/>
                <a:ea typeface="ＭＳ Ｐゴシック" charset="-128"/>
              </a:defRPr>
            </a:lvl3pPr>
            <a:lvl4pPr eaLnBrk="0" hangingPunct="0">
              <a:defRPr sz="2400">
                <a:solidFill>
                  <a:schemeClr val="tx1"/>
                </a:solidFill>
                <a:latin typeface="Times New Roman" charset="0"/>
                <a:ea typeface="ＭＳ Ｐゴシック" charset="-128"/>
              </a:defRPr>
            </a:lvl4pPr>
            <a:lvl5pPr eaLnBrk="0" hangingPunct="0">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defRPr/>
            </a:pPr>
            <a:r>
              <a:rPr lang="en-US" altLang="en-US" sz="1800" dirty="0">
                <a:solidFill>
                  <a:schemeClr val="bg1"/>
                </a:solidFill>
                <a:latin typeface="Helvetica Neue Light" panose="02000403000000020004" pitchFamily="2" charset="0"/>
                <a:ea typeface="Helvetica Neue Light" panose="02000403000000020004" pitchFamily="2" charset="0"/>
              </a:rPr>
              <a:t>White-barred </a:t>
            </a:r>
            <a:r>
              <a:rPr lang="en-AU" altLang="en-US" sz="1800" dirty="0">
                <a:solidFill>
                  <a:schemeClr val="bg1"/>
                </a:solidFill>
                <a:latin typeface="Helvetica Neue Light" panose="02000403000000020004" pitchFamily="2" charset="0"/>
                <a:ea typeface="Helvetica Neue Light" panose="02000403000000020004" pitchFamily="2" charset="0"/>
              </a:rPr>
              <a:t>boxfish have a protective covering of large, thick, joined scale plates which create an armour against predators. As a poor swimmer, boxfish have the additional advantage of being poisonous to eat.</a:t>
            </a:r>
          </a:p>
          <a:p>
            <a:pPr eaLnBrk="1" hangingPunct="1">
              <a:defRPr/>
            </a:pPr>
            <a:r>
              <a:rPr lang="en-US" altLang="en-US" sz="1800" dirty="0">
                <a:solidFill>
                  <a:schemeClr val="bg1"/>
                </a:solidFill>
                <a:effectLst>
                  <a:outerShdw blurRad="38100" dist="38100" dir="2700000" algn="tl">
                    <a:srgbClr val="C0C0C0"/>
                  </a:outerShdw>
                </a:effectLst>
                <a:latin typeface="Arial" charset="0"/>
              </a:rPr>
              <a:t> </a:t>
            </a:r>
            <a:endParaRPr lang="en-AU" altLang="en-US" sz="1800" dirty="0">
              <a:solidFill>
                <a:schemeClr val="bg1"/>
              </a:solidFill>
              <a:effectLst>
                <a:outerShdw blurRad="38100" dist="38100" dir="2700000" algn="tl">
                  <a:srgbClr val="C0C0C0"/>
                </a:outerShdw>
              </a:effectLst>
              <a:latin typeface="Arial" charset="0"/>
            </a:endParaRPr>
          </a:p>
        </p:txBody>
      </p:sp>
      <p:sp>
        <p:nvSpPr>
          <p:cNvPr id="24580" name="Text Box 4"/>
          <p:cNvSpPr txBox="1">
            <a:spLocks noChangeArrowheads="1"/>
          </p:cNvSpPr>
          <p:nvPr/>
        </p:nvSpPr>
        <p:spPr bwMode="auto">
          <a:xfrm>
            <a:off x="5724128" y="4515966"/>
            <a:ext cx="3260829" cy="461665"/>
          </a:xfrm>
          <a:prstGeom prst="rect">
            <a:avLst/>
          </a:prstGeom>
          <a:solidFill>
            <a:schemeClr val="bg2">
              <a:alpha val="5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charset="0"/>
                <a:ea typeface="ＭＳ Ｐゴシック" charset="-128"/>
                <a:cs typeface="ＭＳ Ｐゴシック" charset="-128"/>
              </a:defRPr>
            </a:lvl1pPr>
            <a:lvl2pPr marL="37931725" indent="-37474525" eaLnBrk="0" hangingPunct="0">
              <a:spcBef>
                <a:spcPct val="20000"/>
              </a:spcBef>
              <a:buChar char="–"/>
              <a:defRPr sz="2800">
                <a:solidFill>
                  <a:schemeClr val="tx1"/>
                </a:solidFill>
                <a:latin typeface="Times New Roman" charset="0"/>
                <a:ea typeface="ＭＳ Ｐゴシック" charset="-128"/>
                <a:cs typeface="Times New Roman" charset="0"/>
              </a:defRPr>
            </a:lvl2pPr>
            <a:lvl3pPr marL="1143000" indent="-228600" eaLnBrk="0" hangingPunct="0">
              <a:spcBef>
                <a:spcPct val="20000"/>
              </a:spcBef>
              <a:buChar char="•"/>
              <a:defRPr sz="2400">
                <a:solidFill>
                  <a:schemeClr val="tx1"/>
                </a:solidFill>
                <a:latin typeface="Times New Roman" charset="0"/>
                <a:ea typeface="ＭＳ Ｐゴシック" charset="-128"/>
                <a:cs typeface="Times New Roman" charset="0"/>
              </a:defRPr>
            </a:lvl3pPr>
            <a:lvl4pPr marL="1600200" indent="-228600" eaLnBrk="0" hangingPunct="0">
              <a:spcBef>
                <a:spcPct val="20000"/>
              </a:spcBef>
              <a:buChar char="–"/>
              <a:defRPr sz="2000">
                <a:solidFill>
                  <a:schemeClr val="tx1"/>
                </a:solidFill>
                <a:latin typeface="Times New Roman" charset="0"/>
                <a:ea typeface="ＭＳ Ｐゴシック" charset="-128"/>
                <a:cs typeface="Times New Roman" charset="0"/>
              </a:defRPr>
            </a:lvl4pPr>
            <a:lvl5pPr marL="2057400" indent="-228600" eaLnBrk="0" hangingPunct="0">
              <a:spcBef>
                <a:spcPct val="20000"/>
              </a:spcBef>
              <a:buChar char="»"/>
              <a:defRPr sz="2000">
                <a:solidFill>
                  <a:schemeClr val="tx1"/>
                </a:solidFill>
                <a:latin typeface="Times New Roman" charset="0"/>
                <a:ea typeface="ＭＳ Ｐゴシック" charset="-128"/>
                <a:cs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9pPr>
          </a:lstStyle>
          <a:p>
            <a:pPr eaLnBrk="1" hangingPunct="1">
              <a:spcBef>
                <a:spcPct val="0"/>
              </a:spcBef>
              <a:buFontTx/>
              <a:buNone/>
            </a:pPr>
            <a:r>
              <a:rPr lang="en-US" altLang="en-US" sz="2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White-barred boxfish</a:t>
            </a:r>
            <a:endParaRPr lang="en-AU" altLang="en-US" sz="2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5298"/>
          <a:stretch/>
        </p:blipFill>
        <p:spPr bwMode="auto">
          <a:xfrm>
            <a:off x="0" y="0"/>
            <a:ext cx="9180512"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3"/>
          <p:cNvSpPr txBox="1">
            <a:spLocks noChangeArrowheads="1"/>
          </p:cNvSpPr>
          <p:nvPr/>
        </p:nvSpPr>
        <p:spPr bwMode="auto">
          <a:xfrm>
            <a:off x="5004048" y="195486"/>
            <a:ext cx="3987065" cy="1477328"/>
          </a:xfrm>
          <a:prstGeom prst="rect">
            <a:avLst/>
          </a:prstGeom>
          <a:solidFill>
            <a:schemeClr val="tx1">
              <a:alpha val="38000"/>
            </a:schemeClr>
          </a:solidFill>
          <a:ln>
            <a:noFill/>
          </a:ln>
          <a:effectLst/>
        </p:spPr>
        <p:txBody>
          <a:bodyPr wrap="square">
            <a:spAutoFit/>
          </a:bodyPr>
          <a:lstStyle>
            <a:lvl1pPr eaLnBrk="0" hangingPunct="0">
              <a:defRPr sz="2400">
                <a:solidFill>
                  <a:schemeClr val="tx1"/>
                </a:solidFill>
                <a:latin typeface="Times New Roman" charset="0"/>
                <a:ea typeface="ＭＳ Ｐゴシック" charset="-128"/>
              </a:defRPr>
            </a:lvl1pPr>
            <a:lvl2pPr marL="37931725" indent="-37474525" eaLnBrk="0" hangingPunct="0">
              <a:defRPr sz="2400">
                <a:solidFill>
                  <a:schemeClr val="tx1"/>
                </a:solidFill>
                <a:latin typeface="Times New Roman" charset="0"/>
                <a:ea typeface="ＭＳ Ｐゴシック" charset="-128"/>
              </a:defRPr>
            </a:lvl2pPr>
            <a:lvl3pPr eaLnBrk="0" hangingPunct="0">
              <a:defRPr sz="2400">
                <a:solidFill>
                  <a:schemeClr val="tx1"/>
                </a:solidFill>
                <a:latin typeface="Times New Roman" charset="0"/>
                <a:ea typeface="ＭＳ Ｐゴシック" charset="-128"/>
              </a:defRPr>
            </a:lvl3pPr>
            <a:lvl4pPr eaLnBrk="0" hangingPunct="0">
              <a:defRPr sz="2400">
                <a:solidFill>
                  <a:schemeClr val="tx1"/>
                </a:solidFill>
                <a:latin typeface="Times New Roman" charset="0"/>
                <a:ea typeface="ＭＳ Ｐゴシック" charset="-128"/>
              </a:defRPr>
            </a:lvl4pPr>
            <a:lvl5pPr eaLnBrk="0" hangingPunct="0">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defRPr/>
            </a:pPr>
            <a:r>
              <a:rPr lang="en-US" altLang="en-US" sz="1800" dirty="0">
                <a:solidFill>
                  <a:schemeClr val="bg1"/>
                </a:solidFill>
                <a:latin typeface="Helvetica Neue Light" panose="02000403000000020004" pitchFamily="2" charset="0"/>
                <a:ea typeface="Helvetica Neue Light" panose="02000403000000020004" pitchFamily="2" charset="0"/>
              </a:rPr>
              <a:t>Brown-spotted wrasse have a mottled pattern and mosaic </a:t>
            </a:r>
            <a:r>
              <a:rPr lang="en-US" altLang="en-US" sz="1800" dirty="0" err="1">
                <a:solidFill>
                  <a:schemeClr val="bg1"/>
                </a:solidFill>
                <a:latin typeface="Helvetica Neue Light" panose="02000403000000020004" pitchFamily="2" charset="0"/>
                <a:ea typeface="Helvetica Neue Light" panose="02000403000000020004" pitchFamily="2" charset="0"/>
              </a:rPr>
              <a:t>colouration</a:t>
            </a:r>
            <a:r>
              <a:rPr lang="en-US" altLang="en-US" sz="1800" dirty="0">
                <a:solidFill>
                  <a:schemeClr val="bg1"/>
                </a:solidFill>
                <a:latin typeface="Helvetica Neue Light" panose="02000403000000020004" pitchFamily="2" charset="0"/>
                <a:ea typeface="Helvetica Neue Light" panose="02000403000000020004" pitchFamily="2" charset="0"/>
              </a:rPr>
              <a:t>. When threatened the fish will sit on its side and remain very still to camouflage with the sea floor.</a:t>
            </a:r>
            <a:endParaRPr lang="en-AU" altLang="en-US" sz="1800" dirty="0">
              <a:solidFill>
                <a:schemeClr val="bg1"/>
              </a:solidFill>
              <a:latin typeface="Helvetica Neue Light" panose="02000403000000020004" pitchFamily="2" charset="0"/>
              <a:ea typeface="Helvetica Neue Light" panose="02000403000000020004" pitchFamily="2" charset="0"/>
            </a:endParaRPr>
          </a:p>
        </p:txBody>
      </p:sp>
      <p:sp>
        <p:nvSpPr>
          <p:cNvPr id="25604" name="Text Box 4"/>
          <p:cNvSpPr txBox="1">
            <a:spLocks noChangeArrowheads="1"/>
          </p:cNvSpPr>
          <p:nvPr/>
        </p:nvSpPr>
        <p:spPr bwMode="auto">
          <a:xfrm>
            <a:off x="179512" y="4515966"/>
            <a:ext cx="3521413" cy="461665"/>
          </a:xfrm>
          <a:prstGeom prst="rect">
            <a:avLst/>
          </a:prstGeom>
          <a:solidFill>
            <a:schemeClr val="bg2">
              <a:alpha val="5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charset="0"/>
                <a:ea typeface="ＭＳ Ｐゴシック" charset="-128"/>
                <a:cs typeface="ＭＳ Ｐゴシック" charset="-128"/>
              </a:defRPr>
            </a:lvl1pPr>
            <a:lvl2pPr marL="37931725" indent="-37474525" eaLnBrk="0" hangingPunct="0">
              <a:spcBef>
                <a:spcPct val="20000"/>
              </a:spcBef>
              <a:buChar char="–"/>
              <a:defRPr sz="2800">
                <a:solidFill>
                  <a:schemeClr val="tx1"/>
                </a:solidFill>
                <a:latin typeface="Times New Roman" charset="0"/>
                <a:ea typeface="ＭＳ Ｐゴシック" charset="-128"/>
                <a:cs typeface="Times New Roman" charset="0"/>
              </a:defRPr>
            </a:lvl2pPr>
            <a:lvl3pPr marL="1143000" indent="-228600" eaLnBrk="0" hangingPunct="0">
              <a:spcBef>
                <a:spcPct val="20000"/>
              </a:spcBef>
              <a:buChar char="•"/>
              <a:defRPr sz="2400">
                <a:solidFill>
                  <a:schemeClr val="tx1"/>
                </a:solidFill>
                <a:latin typeface="Times New Roman" charset="0"/>
                <a:ea typeface="ＭＳ Ｐゴシック" charset="-128"/>
                <a:cs typeface="Times New Roman" charset="0"/>
              </a:defRPr>
            </a:lvl3pPr>
            <a:lvl4pPr marL="1600200" indent="-228600" eaLnBrk="0" hangingPunct="0">
              <a:spcBef>
                <a:spcPct val="20000"/>
              </a:spcBef>
              <a:buChar char="–"/>
              <a:defRPr sz="2000">
                <a:solidFill>
                  <a:schemeClr val="tx1"/>
                </a:solidFill>
                <a:latin typeface="Times New Roman" charset="0"/>
                <a:ea typeface="ＭＳ Ｐゴシック" charset="-128"/>
                <a:cs typeface="Times New Roman" charset="0"/>
              </a:defRPr>
            </a:lvl4pPr>
            <a:lvl5pPr marL="2057400" indent="-228600" eaLnBrk="0" hangingPunct="0">
              <a:spcBef>
                <a:spcPct val="20000"/>
              </a:spcBef>
              <a:buChar char="»"/>
              <a:defRPr sz="2000">
                <a:solidFill>
                  <a:schemeClr val="tx1"/>
                </a:solidFill>
                <a:latin typeface="Times New Roman" charset="0"/>
                <a:ea typeface="ＭＳ Ｐゴシック" charset="-128"/>
                <a:cs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9pPr>
          </a:lstStyle>
          <a:p>
            <a:pPr eaLnBrk="1" hangingPunct="1">
              <a:spcBef>
                <a:spcPct val="0"/>
              </a:spcBef>
              <a:buFontTx/>
              <a:buNone/>
            </a:pPr>
            <a:r>
              <a:rPr lang="en-US" altLang="en-US" sz="2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Brown-spotted wrasse</a:t>
            </a:r>
            <a:endParaRPr lang="en-AU" altLang="en-US" sz="2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219" name="Text Box 3"/>
          <p:cNvSpPr txBox="1">
            <a:spLocks noChangeArrowheads="1"/>
          </p:cNvSpPr>
          <p:nvPr/>
        </p:nvSpPr>
        <p:spPr bwMode="auto">
          <a:xfrm>
            <a:off x="179512" y="2931790"/>
            <a:ext cx="3816424" cy="2031325"/>
          </a:xfrm>
          <a:prstGeom prst="rect">
            <a:avLst/>
          </a:prstGeom>
          <a:solidFill>
            <a:schemeClr val="bg1">
              <a:alpha val="63000"/>
            </a:schemeClr>
          </a:solidFill>
          <a:ln>
            <a:noFill/>
          </a:ln>
        </p:spPr>
        <p:txBody>
          <a:bodyPr wrap="square">
            <a:spAutoFit/>
          </a:bodyPr>
          <a:lstStyle>
            <a:lvl1pPr eaLnBrk="0" hangingPunct="0">
              <a:spcBef>
                <a:spcPct val="20000"/>
              </a:spcBef>
              <a:buChar char="•"/>
              <a:defRPr sz="3200">
                <a:solidFill>
                  <a:schemeClr val="tx1"/>
                </a:solidFill>
                <a:latin typeface="Times New Roman" charset="0"/>
                <a:ea typeface="ＭＳ Ｐゴシック" charset="-128"/>
                <a:cs typeface="ＭＳ Ｐゴシック" charset="-128"/>
              </a:defRPr>
            </a:lvl1pPr>
            <a:lvl2pPr marL="37931725" indent="-37474525" eaLnBrk="0" hangingPunct="0">
              <a:spcBef>
                <a:spcPct val="20000"/>
              </a:spcBef>
              <a:buChar char="–"/>
              <a:defRPr sz="2800">
                <a:solidFill>
                  <a:schemeClr val="tx1"/>
                </a:solidFill>
                <a:latin typeface="Times New Roman" charset="0"/>
                <a:ea typeface="ＭＳ Ｐゴシック" charset="-128"/>
                <a:cs typeface="Times New Roman" charset="0"/>
              </a:defRPr>
            </a:lvl2pPr>
            <a:lvl3pPr marL="1143000" indent="-228600" eaLnBrk="0" hangingPunct="0">
              <a:spcBef>
                <a:spcPct val="20000"/>
              </a:spcBef>
              <a:buChar char="•"/>
              <a:defRPr sz="2400">
                <a:solidFill>
                  <a:schemeClr val="tx1"/>
                </a:solidFill>
                <a:latin typeface="Times New Roman" charset="0"/>
                <a:ea typeface="ＭＳ Ｐゴシック" charset="-128"/>
                <a:cs typeface="Times New Roman" charset="0"/>
              </a:defRPr>
            </a:lvl3pPr>
            <a:lvl4pPr marL="1600200" indent="-228600" eaLnBrk="0" hangingPunct="0">
              <a:spcBef>
                <a:spcPct val="20000"/>
              </a:spcBef>
              <a:buChar char="–"/>
              <a:defRPr sz="2000">
                <a:solidFill>
                  <a:schemeClr val="tx1"/>
                </a:solidFill>
                <a:latin typeface="Times New Roman" charset="0"/>
                <a:ea typeface="ＭＳ Ｐゴシック" charset="-128"/>
                <a:cs typeface="Times New Roman" charset="0"/>
              </a:defRPr>
            </a:lvl4pPr>
            <a:lvl5pPr marL="2057400" indent="-228600" eaLnBrk="0" hangingPunct="0">
              <a:spcBef>
                <a:spcPct val="20000"/>
              </a:spcBef>
              <a:buChar char="»"/>
              <a:defRPr sz="2000">
                <a:solidFill>
                  <a:schemeClr val="tx1"/>
                </a:solidFill>
                <a:latin typeface="Times New Roman" charset="0"/>
                <a:ea typeface="ＭＳ Ｐゴシック" charset="-128"/>
                <a:cs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9pPr>
          </a:lstStyle>
          <a:p>
            <a:pPr eaLnBrk="1" hangingPunct="1">
              <a:spcBef>
                <a:spcPct val="0"/>
              </a:spcBef>
              <a:buFontTx/>
              <a:buNone/>
            </a:pPr>
            <a:r>
              <a:rPr lang="en-US" altLang="en-US" sz="1800" dirty="0">
                <a:latin typeface="Helvetica Neue Light" panose="02000403000000020004" pitchFamily="2" charset="0"/>
                <a:ea typeface="Helvetica Neue Light" panose="02000403000000020004" pitchFamily="2" charset="0"/>
              </a:rPr>
              <a:t>Flathead have a flattened body, large mouth and eyes positioned on top of the head. They camouflage very well on a sandy or muddy sea floor. They are a ‘lie and wait’ predator and use their rounded tail for a short burst of speed to catch prey by surprise.</a:t>
            </a:r>
            <a:endParaRPr lang="en-AU" altLang="en-US" sz="1800" dirty="0">
              <a:latin typeface="Helvetica Neue Light" panose="02000403000000020004" pitchFamily="2" charset="0"/>
              <a:ea typeface="Helvetica Neue Light" panose="02000403000000020004" pitchFamily="2" charset="0"/>
            </a:endParaRPr>
          </a:p>
        </p:txBody>
      </p:sp>
      <p:sp>
        <p:nvSpPr>
          <p:cNvPr id="26628" name="Text Box 4"/>
          <p:cNvSpPr txBox="1">
            <a:spLocks noChangeArrowheads="1"/>
          </p:cNvSpPr>
          <p:nvPr/>
        </p:nvSpPr>
        <p:spPr bwMode="auto">
          <a:xfrm>
            <a:off x="7524328" y="195486"/>
            <a:ext cx="1449436" cy="461665"/>
          </a:xfrm>
          <a:prstGeom prst="rect">
            <a:avLst/>
          </a:prstGeom>
          <a:solidFill>
            <a:schemeClr val="bg2">
              <a:alpha val="5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charset="0"/>
                <a:ea typeface="ＭＳ Ｐゴシック" charset="-128"/>
                <a:cs typeface="ＭＳ Ｐゴシック" charset="-128"/>
              </a:defRPr>
            </a:lvl1pPr>
            <a:lvl2pPr marL="37931725" indent="-37474525" eaLnBrk="0" hangingPunct="0">
              <a:spcBef>
                <a:spcPct val="20000"/>
              </a:spcBef>
              <a:buChar char="–"/>
              <a:defRPr sz="2800">
                <a:solidFill>
                  <a:schemeClr val="tx1"/>
                </a:solidFill>
                <a:latin typeface="Times New Roman" charset="0"/>
                <a:ea typeface="ＭＳ Ｐゴシック" charset="-128"/>
                <a:cs typeface="Times New Roman" charset="0"/>
              </a:defRPr>
            </a:lvl2pPr>
            <a:lvl3pPr marL="1143000" indent="-228600" eaLnBrk="0" hangingPunct="0">
              <a:spcBef>
                <a:spcPct val="20000"/>
              </a:spcBef>
              <a:buChar char="•"/>
              <a:defRPr sz="2400">
                <a:solidFill>
                  <a:schemeClr val="tx1"/>
                </a:solidFill>
                <a:latin typeface="Times New Roman" charset="0"/>
                <a:ea typeface="ＭＳ Ｐゴシック" charset="-128"/>
                <a:cs typeface="Times New Roman" charset="0"/>
              </a:defRPr>
            </a:lvl3pPr>
            <a:lvl4pPr marL="1600200" indent="-228600" eaLnBrk="0" hangingPunct="0">
              <a:spcBef>
                <a:spcPct val="20000"/>
              </a:spcBef>
              <a:buChar char="–"/>
              <a:defRPr sz="2000">
                <a:solidFill>
                  <a:schemeClr val="tx1"/>
                </a:solidFill>
                <a:latin typeface="Times New Roman" charset="0"/>
                <a:ea typeface="ＭＳ Ｐゴシック" charset="-128"/>
                <a:cs typeface="Times New Roman" charset="0"/>
              </a:defRPr>
            </a:lvl4pPr>
            <a:lvl5pPr marL="2057400" indent="-228600" eaLnBrk="0" hangingPunct="0">
              <a:spcBef>
                <a:spcPct val="20000"/>
              </a:spcBef>
              <a:buChar char="»"/>
              <a:defRPr sz="2000">
                <a:solidFill>
                  <a:schemeClr val="tx1"/>
                </a:solidFill>
                <a:latin typeface="Times New Roman" charset="0"/>
                <a:ea typeface="ＭＳ Ｐゴシック" charset="-128"/>
                <a:cs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9pPr>
          </a:lstStyle>
          <a:p>
            <a:pPr eaLnBrk="1" hangingPunct="1">
              <a:spcBef>
                <a:spcPct val="0"/>
              </a:spcBef>
              <a:buFontTx/>
              <a:buNone/>
            </a:pPr>
            <a:r>
              <a:rPr lang="en-US" altLang="en-US" sz="2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Flathead</a:t>
            </a:r>
            <a:endParaRPr lang="en-AU" altLang="en-US" sz="2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Documents and Settings\fisheries\My Documents\3. My Pictures\SWCC Seagrass\BBC - Deadly 60 - Dives Busso Jetty 011.jpg"/>
          <p:cNvPicPr>
            <a:picLocks noChangeAspect="1" noChangeArrowheads="1"/>
          </p:cNvPicPr>
          <p:nvPr/>
        </p:nvPicPr>
        <p:blipFill rotWithShape="1">
          <a:blip r:embed="rId2">
            <a:extLst>
              <a:ext uri="{28A0092B-C50C-407E-A947-70E740481C1C}">
                <a14:useLocalDpi xmlns:a14="http://schemas.microsoft.com/office/drawing/2010/main" val="0"/>
              </a:ext>
            </a:extLst>
          </a:blip>
          <a:srcRect t="13949" b="11051"/>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 Box 3"/>
          <p:cNvSpPr txBox="1">
            <a:spLocks noChangeArrowheads="1"/>
          </p:cNvSpPr>
          <p:nvPr/>
        </p:nvSpPr>
        <p:spPr bwMode="auto">
          <a:xfrm>
            <a:off x="251520" y="3723878"/>
            <a:ext cx="5616624" cy="1200329"/>
          </a:xfrm>
          <a:prstGeom prst="rect">
            <a:avLst/>
          </a:prstGeom>
          <a:solidFill>
            <a:schemeClr val="accent1">
              <a:lumMod val="50000"/>
              <a:alpha val="51000"/>
            </a:schemeClr>
          </a:solidFill>
          <a:ln>
            <a:noFill/>
          </a:ln>
          <a:effectLst/>
        </p:spPr>
        <p:txBody>
          <a:bodyPr wrap="square">
            <a:spAutoFit/>
          </a:bodyPr>
          <a:lstStyle/>
          <a:p>
            <a:pPr>
              <a:defRPr/>
            </a:pPr>
            <a:r>
              <a:rPr lang="en-AU" sz="1800" dirty="0" err="1">
                <a:solidFill>
                  <a:schemeClr val="bg1"/>
                </a:solidFill>
                <a:latin typeface="Helvetica Neue Light" panose="02000403000000020004" pitchFamily="2" charset="0"/>
                <a:ea typeface="Helvetica Neue Light" panose="02000403000000020004" pitchFamily="2" charset="0"/>
              </a:rPr>
              <a:t>Tubemouths</a:t>
            </a:r>
            <a:r>
              <a:rPr lang="en-AU" sz="1800" dirty="0">
                <a:solidFill>
                  <a:schemeClr val="bg1"/>
                </a:solidFill>
                <a:latin typeface="Helvetica Neue Light" panose="02000403000000020004" pitchFamily="2" charset="0"/>
                <a:ea typeface="Helvetica Neue Light" panose="02000403000000020004" pitchFamily="2" charset="0"/>
              </a:rPr>
              <a:t> have a long slender body and tube-like mouth to forage for  food, deep into seagrass foliage. Its green colouration and dark markings make them well camouflaged in seagrass meadows.</a:t>
            </a:r>
          </a:p>
        </p:txBody>
      </p:sp>
      <p:sp>
        <p:nvSpPr>
          <p:cNvPr id="27653" name="Text Box 4"/>
          <p:cNvSpPr txBox="1">
            <a:spLocks noChangeArrowheads="1"/>
          </p:cNvSpPr>
          <p:nvPr/>
        </p:nvSpPr>
        <p:spPr bwMode="auto">
          <a:xfrm>
            <a:off x="179512" y="195486"/>
            <a:ext cx="1835439" cy="461665"/>
          </a:xfrm>
          <a:prstGeom prst="rect">
            <a:avLst/>
          </a:prstGeom>
          <a:solidFill>
            <a:schemeClr val="bg2">
              <a:alpha val="5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charset="0"/>
                <a:ea typeface="ＭＳ Ｐゴシック" charset="-128"/>
                <a:cs typeface="ＭＳ Ｐゴシック" charset="-128"/>
              </a:defRPr>
            </a:lvl1pPr>
            <a:lvl2pPr marL="37931725" indent="-37474525" eaLnBrk="0" hangingPunct="0">
              <a:spcBef>
                <a:spcPct val="20000"/>
              </a:spcBef>
              <a:buChar char="–"/>
              <a:defRPr sz="2800">
                <a:solidFill>
                  <a:schemeClr val="tx1"/>
                </a:solidFill>
                <a:latin typeface="Times New Roman" charset="0"/>
                <a:ea typeface="ＭＳ Ｐゴシック" charset="-128"/>
                <a:cs typeface="Times New Roman" charset="0"/>
              </a:defRPr>
            </a:lvl2pPr>
            <a:lvl3pPr marL="1143000" indent="-228600" eaLnBrk="0" hangingPunct="0">
              <a:spcBef>
                <a:spcPct val="20000"/>
              </a:spcBef>
              <a:buChar char="•"/>
              <a:defRPr sz="2400">
                <a:solidFill>
                  <a:schemeClr val="tx1"/>
                </a:solidFill>
                <a:latin typeface="Times New Roman" charset="0"/>
                <a:ea typeface="ＭＳ Ｐゴシック" charset="-128"/>
                <a:cs typeface="Times New Roman" charset="0"/>
              </a:defRPr>
            </a:lvl3pPr>
            <a:lvl4pPr marL="1600200" indent="-228600" eaLnBrk="0" hangingPunct="0">
              <a:spcBef>
                <a:spcPct val="20000"/>
              </a:spcBef>
              <a:buChar char="–"/>
              <a:defRPr sz="2000">
                <a:solidFill>
                  <a:schemeClr val="tx1"/>
                </a:solidFill>
                <a:latin typeface="Times New Roman" charset="0"/>
                <a:ea typeface="ＭＳ Ｐゴシック" charset="-128"/>
                <a:cs typeface="Times New Roman" charset="0"/>
              </a:defRPr>
            </a:lvl4pPr>
            <a:lvl5pPr marL="2057400" indent="-228600" eaLnBrk="0" hangingPunct="0">
              <a:spcBef>
                <a:spcPct val="20000"/>
              </a:spcBef>
              <a:buChar char="»"/>
              <a:defRPr sz="2000">
                <a:solidFill>
                  <a:schemeClr val="tx1"/>
                </a:solidFill>
                <a:latin typeface="Times New Roman" charset="0"/>
                <a:ea typeface="ＭＳ Ｐゴシック" charset="-128"/>
                <a:cs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9pPr>
          </a:lstStyle>
          <a:p>
            <a:pPr eaLnBrk="1" hangingPunct="1">
              <a:spcBef>
                <a:spcPct val="0"/>
              </a:spcBef>
              <a:buFontTx/>
              <a:buNone/>
            </a:pPr>
            <a:r>
              <a:rPr lang="en-US" altLang="en-US" sz="2400" b="1"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Tubemouth</a:t>
            </a:r>
            <a:endParaRPr lang="en-US" altLang="en-US" sz="2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9787" b="5837"/>
          <a:stretch/>
        </p:blipFill>
        <p:spPr>
          <a:xfrm>
            <a:off x="0" y="0"/>
            <a:ext cx="9144000" cy="5143500"/>
          </a:xfrm>
          <a:prstGeom prst="rect">
            <a:avLst/>
          </a:prstGeom>
        </p:spPr>
      </p:pic>
      <p:sp>
        <p:nvSpPr>
          <p:cNvPr id="21508" name="Text Box 4"/>
          <p:cNvSpPr txBox="1">
            <a:spLocks noChangeArrowheads="1"/>
          </p:cNvSpPr>
          <p:nvPr/>
        </p:nvSpPr>
        <p:spPr bwMode="auto">
          <a:xfrm>
            <a:off x="107504" y="123478"/>
            <a:ext cx="3096344" cy="2664296"/>
          </a:xfrm>
          <a:prstGeom prst="rect">
            <a:avLst/>
          </a:prstGeom>
          <a:solidFill>
            <a:schemeClr val="tx1">
              <a:alpha val="37000"/>
            </a:schemeClr>
          </a:solidFill>
          <a:ln>
            <a:noFill/>
          </a:ln>
          <a:effectLst/>
        </p:spPr>
        <p:txBody>
          <a:bodyPr wrap="square">
            <a:spAutoFit/>
          </a:bodyPr>
          <a:lstStyle>
            <a:lvl1pPr eaLnBrk="0" hangingPunct="0">
              <a:defRPr sz="2400">
                <a:solidFill>
                  <a:schemeClr val="tx1"/>
                </a:solidFill>
                <a:latin typeface="Times New Roman" charset="0"/>
                <a:ea typeface="ＭＳ Ｐゴシック" charset="-128"/>
              </a:defRPr>
            </a:lvl1pPr>
            <a:lvl2pPr marL="37931725" indent="-37474525" eaLnBrk="0" hangingPunct="0">
              <a:defRPr sz="2400">
                <a:solidFill>
                  <a:schemeClr val="tx1"/>
                </a:solidFill>
                <a:latin typeface="Times New Roman" charset="0"/>
                <a:ea typeface="ＭＳ Ｐゴシック" charset="-128"/>
              </a:defRPr>
            </a:lvl2pPr>
            <a:lvl3pPr eaLnBrk="0" hangingPunct="0">
              <a:defRPr sz="2400">
                <a:solidFill>
                  <a:schemeClr val="tx1"/>
                </a:solidFill>
                <a:latin typeface="Times New Roman" charset="0"/>
                <a:ea typeface="ＭＳ Ｐゴシック" charset="-128"/>
              </a:defRPr>
            </a:lvl3pPr>
            <a:lvl4pPr eaLnBrk="0" hangingPunct="0">
              <a:defRPr sz="2400">
                <a:solidFill>
                  <a:schemeClr val="tx1"/>
                </a:solidFill>
                <a:latin typeface="Times New Roman" charset="0"/>
                <a:ea typeface="ＭＳ Ｐゴシック" charset="-128"/>
              </a:defRPr>
            </a:lvl4pPr>
            <a:lvl5pPr eaLnBrk="0" hangingPunct="0">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defRPr/>
            </a:pPr>
            <a:r>
              <a:rPr lang="en-US" altLang="en-US" sz="1800" dirty="0" err="1">
                <a:solidFill>
                  <a:schemeClr val="bg1"/>
                </a:solidFill>
                <a:latin typeface="Helvetica Neue Light" panose="02000403000000020004" pitchFamily="2" charset="0"/>
                <a:ea typeface="Helvetica Neue Light" panose="02000403000000020004" pitchFamily="2" charset="0"/>
              </a:rPr>
              <a:t>Wobbegong</a:t>
            </a:r>
            <a:r>
              <a:rPr lang="en-US" altLang="en-US" sz="1800" dirty="0">
                <a:solidFill>
                  <a:schemeClr val="bg1"/>
                </a:solidFill>
                <a:latin typeface="Helvetica Neue Light" panose="02000403000000020004" pitchFamily="2" charset="0"/>
                <a:ea typeface="Helvetica Neue Light" panose="02000403000000020004" pitchFamily="2" charset="0"/>
              </a:rPr>
              <a:t> sharks rest on the seafloor and are primarily nocturnal. </a:t>
            </a:r>
            <a:br>
              <a:rPr lang="en-US" altLang="en-US" sz="1800" dirty="0">
                <a:solidFill>
                  <a:schemeClr val="bg1"/>
                </a:solidFill>
                <a:latin typeface="Helvetica Neue Light" panose="02000403000000020004" pitchFamily="2" charset="0"/>
                <a:ea typeface="Helvetica Neue Light" panose="02000403000000020004" pitchFamily="2" charset="0"/>
              </a:rPr>
            </a:br>
            <a:r>
              <a:rPr lang="en-US" altLang="en-US" sz="1800" dirty="0">
                <a:solidFill>
                  <a:schemeClr val="bg1"/>
                </a:solidFill>
                <a:latin typeface="Helvetica Neue Light" panose="02000403000000020004" pitchFamily="2" charset="0"/>
                <a:ea typeface="Helvetica Neue Light" panose="02000403000000020004" pitchFamily="2" charset="0"/>
              </a:rPr>
              <a:t>O-shaped markings and mottled patterns aid in camouflage. Several tassels around the mouth can attract potential prey whilst needle-like teeth grasp prey.</a:t>
            </a:r>
            <a:endParaRPr lang="en-AU" altLang="en-US" sz="1800" dirty="0">
              <a:solidFill>
                <a:schemeClr val="bg1"/>
              </a:solidFill>
              <a:latin typeface="Helvetica Neue Light" panose="02000403000000020004" pitchFamily="2" charset="0"/>
              <a:ea typeface="Helvetica Neue Light" panose="02000403000000020004" pitchFamily="2" charset="0"/>
            </a:endParaRPr>
          </a:p>
        </p:txBody>
      </p:sp>
      <p:sp>
        <p:nvSpPr>
          <p:cNvPr id="28677" name="Text Box 4"/>
          <p:cNvSpPr txBox="1">
            <a:spLocks noChangeArrowheads="1"/>
          </p:cNvSpPr>
          <p:nvPr/>
        </p:nvSpPr>
        <p:spPr bwMode="auto">
          <a:xfrm>
            <a:off x="6084168" y="195262"/>
            <a:ext cx="2860976" cy="461665"/>
          </a:xfrm>
          <a:prstGeom prst="rect">
            <a:avLst/>
          </a:prstGeom>
          <a:solidFill>
            <a:schemeClr val="bg2">
              <a:alpha val="5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charset="0"/>
                <a:ea typeface="ＭＳ Ｐゴシック" charset="-128"/>
                <a:cs typeface="ＭＳ Ｐゴシック" charset="-128"/>
              </a:defRPr>
            </a:lvl1pPr>
            <a:lvl2pPr marL="37931725" indent="-37474525" eaLnBrk="0" hangingPunct="0">
              <a:spcBef>
                <a:spcPct val="20000"/>
              </a:spcBef>
              <a:buChar char="–"/>
              <a:defRPr sz="2800">
                <a:solidFill>
                  <a:schemeClr val="tx1"/>
                </a:solidFill>
                <a:latin typeface="Times New Roman" charset="0"/>
                <a:ea typeface="ＭＳ Ｐゴシック" charset="-128"/>
                <a:cs typeface="Times New Roman" charset="0"/>
              </a:defRPr>
            </a:lvl2pPr>
            <a:lvl3pPr marL="1143000" indent="-228600" eaLnBrk="0" hangingPunct="0">
              <a:spcBef>
                <a:spcPct val="20000"/>
              </a:spcBef>
              <a:buChar char="•"/>
              <a:defRPr sz="2400">
                <a:solidFill>
                  <a:schemeClr val="tx1"/>
                </a:solidFill>
                <a:latin typeface="Times New Roman" charset="0"/>
                <a:ea typeface="ＭＳ Ｐゴシック" charset="-128"/>
                <a:cs typeface="Times New Roman" charset="0"/>
              </a:defRPr>
            </a:lvl3pPr>
            <a:lvl4pPr marL="1600200" indent="-228600" eaLnBrk="0" hangingPunct="0">
              <a:spcBef>
                <a:spcPct val="20000"/>
              </a:spcBef>
              <a:buChar char="–"/>
              <a:defRPr sz="2000">
                <a:solidFill>
                  <a:schemeClr val="tx1"/>
                </a:solidFill>
                <a:latin typeface="Times New Roman" charset="0"/>
                <a:ea typeface="ＭＳ Ｐゴシック" charset="-128"/>
                <a:cs typeface="Times New Roman" charset="0"/>
              </a:defRPr>
            </a:lvl4pPr>
            <a:lvl5pPr marL="2057400" indent="-228600" eaLnBrk="0" hangingPunct="0">
              <a:spcBef>
                <a:spcPct val="20000"/>
              </a:spcBef>
              <a:buChar char="»"/>
              <a:defRPr sz="2000">
                <a:solidFill>
                  <a:schemeClr val="tx1"/>
                </a:solidFill>
                <a:latin typeface="Times New Roman" charset="0"/>
                <a:ea typeface="ＭＳ Ｐゴシック" charset="-128"/>
                <a:cs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9pPr>
          </a:lstStyle>
          <a:p>
            <a:pPr eaLnBrk="1" hangingPunct="1">
              <a:spcBef>
                <a:spcPct val="0"/>
              </a:spcBef>
              <a:buFontTx/>
              <a:buNone/>
            </a:pPr>
            <a:r>
              <a:rPr lang="en-US" altLang="en-US" sz="2400" b="1"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Wobbegong</a:t>
            </a:r>
            <a:r>
              <a:rPr lang="en-US" altLang="en-US" sz="2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shark</a:t>
            </a:r>
            <a:endParaRPr lang="en-AU" altLang="en-US" sz="2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descr="flounder - microgen.jpg"/>
          <p:cNvPicPr>
            <a:picLocks noChangeAspect="1"/>
          </p:cNvPicPr>
          <p:nvPr/>
        </p:nvPicPr>
        <p:blipFill rotWithShape="1">
          <a:blip r:embed="rId2">
            <a:extLst>
              <a:ext uri="{28A0092B-C50C-407E-A947-70E740481C1C}">
                <a14:useLocalDpi xmlns:a14="http://schemas.microsoft.com/office/drawing/2010/main" val="0"/>
              </a:ext>
            </a:extLst>
          </a:blip>
          <a:srcRect t="13947" b="12500"/>
          <a:stretch/>
        </p:blipFill>
        <p:spPr bwMode="auto">
          <a:xfrm>
            <a:off x="0" y="0"/>
            <a:ext cx="9144000" cy="51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3"/>
          <p:cNvSpPr txBox="1">
            <a:spLocks noChangeArrowheads="1"/>
          </p:cNvSpPr>
          <p:nvPr/>
        </p:nvSpPr>
        <p:spPr bwMode="auto">
          <a:xfrm>
            <a:off x="5940152" y="123478"/>
            <a:ext cx="3063666" cy="4801314"/>
          </a:xfrm>
          <a:prstGeom prst="rect">
            <a:avLst/>
          </a:prstGeom>
          <a:solidFill>
            <a:schemeClr val="bg1">
              <a:alpha val="64000"/>
            </a:schemeClr>
          </a:solidFill>
          <a:ln>
            <a:noFill/>
          </a:ln>
        </p:spPr>
        <p:txBody>
          <a:bodyPr wrap="square">
            <a:spAutoFit/>
          </a:bodyPr>
          <a:lstStyle>
            <a:lvl1pPr eaLnBrk="0" hangingPunct="0">
              <a:spcBef>
                <a:spcPct val="20000"/>
              </a:spcBef>
              <a:buChar char="•"/>
              <a:defRPr sz="3200">
                <a:solidFill>
                  <a:schemeClr val="tx1"/>
                </a:solidFill>
                <a:latin typeface="Times New Roman" charset="0"/>
                <a:ea typeface="ＭＳ Ｐゴシック" charset="-128"/>
                <a:cs typeface="ＭＳ Ｐゴシック" charset="-128"/>
              </a:defRPr>
            </a:lvl1pPr>
            <a:lvl2pPr marL="37931725" indent="-37474525" eaLnBrk="0" hangingPunct="0">
              <a:spcBef>
                <a:spcPct val="20000"/>
              </a:spcBef>
              <a:buChar char="–"/>
              <a:defRPr sz="2800">
                <a:solidFill>
                  <a:schemeClr val="tx1"/>
                </a:solidFill>
                <a:latin typeface="Times New Roman" charset="0"/>
                <a:ea typeface="ＭＳ Ｐゴシック" charset="-128"/>
                <a:cs typeface="Times New Roman" charset="0"/>
              </a:defRPr>
            </a:lvl2pPr>
            <a:lvl3pPr marL="1143000" indent="-228600" eaLnBrk="0" hangingPunct="0">
              <a:spcBef>
                <a:spcPct val="20000"/>
              </a:spcBef>
              <a:buChar char="•"/>
              <a:defRPr sz="2400">
                <a:solidFill>
                  <a:schemeClr val="tx1"/>
                </a:solidFill>
                <a:latin typeface="Times New Roman" charset="0"/>
                <a:ea typeface="ＭＳ Ｐゴシック" charset="-128"/>
                <a:cs typeface="Times New Roman" charset="0"/>
              </a:defRPr>
            </a:lvl3pPr>
            <a:lvl4pPr marL="1600200" indent="-228600" eaLnBrk="0" hangingPunct="0">
              <a:spcBef>
                <a:spcPct val="20000"/>
              </a:spcBef>
              <a:buChar char="–"/>
              <a:defRPr sz="2000">
                <a:solidFill>
                  <a:schemeClr val="tx1"/>
                </a:solidFill>
                <a:latin typeface="Times New Roman" charset="0"/>
                <a:ea typeface="ＭＳ Ｐゴシック" charset="-128"/>
                <a:cs typeface="Times New Roman" charset="0"/>
              </a:defRPr>
            </a:lvl4pPr>
            <a:lvl5pPr marL="2057400" indent="-228600" eaLnBrk="0" hangingPunct="0">
              <a:spcBef>
                <a:spcPct val="20000"/>
              </a:spcBef>
              <a:buChar char="»"/>
              <a:defRPr sz="2000">
                <a:solidFill>
                  <a:schemeClr val="tx1"/>
                </a:solidFill>
                <a:latin typeface="Times New Roman" charset="0"/>
                <a:ea typeface="ＭＳ Ｐゴシック" charset="-128"/>
                <a:cs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9pPr>
          </a:lstStyle>
          <a:p>
            <a:pPr algn="r" eaLnBrk="1" hangingPunct="1">
              <a:spcBef>
                <a:spcPct val="0"/>
              </a:spcBef>
              <a:buFontTx/>
              <a:buNone/>
            </a:pPr>
            <a:r>
              <a:rPr lang="en-US" altLang="en-US" sz="1800" dirty="0">
                <a:latin typeface="Helvetica Neue Light" panose="02000403000000020004" pitchFamily="2" charset="0"/>
                <a:ea typeface="Helvetica Neue Light" panose="02000403000000020004" pitchFamily="2" charset="0"/>
              </a:rPr>
              <a:t>Flounder are ideally adapted to life on the sea floor with a flattened pancake-shaped body and two eyes sitting up high on one side of its head. Flounder have exceptional camouflage ability and can </a:t>
            </a:r>
            <a:r>
              <a:rPr lang="en-AU" altLang="en-US" sz="1800" dirty="0">
                <a:latin typeface="Helvetica Neue Light" panose="02000403000000020004" pitchFamily="2" charset="0"/>
                <a:ea typeface="Helvetica Neue Light" panose="02000403000000020004" pitchFamily="2" charset="0"/>
              </a:rPr>
              <a:t>rapidly blend into their surroundings.</a:t>
            </a:r>
            <a:r>
              <a:rPr lang="en-US" altLang="en-US" sz="1800" dirty="0">
                <a:latin typeface="Helvetica Neue Light" panose="02000403000000020004" pitchFamily="2" charset="0"/>
                <a:ea typeface="Helvetica Neue Light" panose="02000403000000020004" pitchFamily="2" charset="0"/>
              </a:rPr>
              <a:t> </a:t>
            </a:r>
            <a:r>
              <a:rPr lang="en-AU" altLang="en-US" sz="1800" dirty="0">
                <a:latin typeface="Helvetica Neue Light" panose="02000403000000020004" pitchFamily="2" charset="0"/>
                <a:ea typeface="Helvetica Neue Light" panose="02000403000000020004" pitchFamily="2" charset="0"/>
              </a:rPr>
              <a:t>Flounder lie and wait in position for prey to swim past within striking distance. With a lightning quick flick of fins and extension of their jaw, </a:t>
            </a:r>
            <a:br>
              <a:rPr lang="en-AU" altLang="en-US" sz="1800" dirty="0">
                <a:latin typeface="Helvetica Neue Light" panose="02000403000000020004" pitchFamily="2" charset="0"/>
                <a:ea typeface="Helvetica Neue Light" panose="02000403000000020004" pitchFamily="2" charset="0"/>
              </a:rPr>
            </a:br>
            <a:r>
              <a:rPr lang="en-AU" altLang="en-US" sz="1800" dirty="0">
                <a:latin typeface="Helvetica Neue Light" panose="02000403000000020004" pitchFamily="2" charset="0"/>
                <a:ea typeface="Helvetica Neue Light" panose="02000403000000020004" pitchFamily="2" charset="0"/>
              </a:rPr>
              <a:t>small fish and crustaceans are captured with a blink </a:t>
            </a:r>
            <a:br>
              <a:rPr lang="en-AU" altLang="en-US" sz="1800" dirty="0">
                <a:latin typeface="Helvetica Neue Light" panose="02000403000000020004" pitchFamily="2" charset="0"/>
                <a:ea typeface="Helvetica Neue Light" panose="02000403000000020004" pitchFamily="2" charset="0"/>
              </a:rPr>
            </a:br>
            <a:r>
              <a:rPr lang="en-AU" altLang="en-US" sz="1800" dirty="0">
                <a:latin typeface="Helvetica Neue Light" panose="02000403000000020004" pitchFamily="2" charset="0"/>
                <a:ea typeface="Helvetica Neue Light" panose="02000403000000020004" pitchFamily="2" charset="0"/>
              </a:rPr>
              <a:t>of an eye. </a:t>
            </a:r>
          </a:p>
        </p:txBody>
      </p:sp>
      <p:sp>
        <p:nvSpPr>
          <p:cNvPr id="29701" name="TextBox 5"/>
          <p:cNvSpPr txBox="1">
            <a:spLocks noChangeArrowheads="1"/>
          </p:cNvSpPr>
          <p:nvPr/>
        </p:nvSpPr>
        <p:spPr bwMode="auto">
          <a:xfrm>
            <a:off x="5048969" y="4728584"/>
            <a:ext cx="1782365" cy="19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charset="0"/>
                <a:ea typeface="ＭＳ Ｐゴシック" charset="-128"/>
                <a:cs typeface="ＭＳ Ｐゴシック" charset="-128"/>
              </a:defRPr>
            </a:lvl1pPr>
            <a:lvl2pPr marL="37931725" indent="-37474525" eaLnBrk="0" hangingPunct="0">
              <a:spcBef>
                <a:spcPct val="20000"/>
              </a:spcBef>
              <a:buChar char="–"/>
              <a:defRPr sz="2800">
                <a:solidFill>
                  <a:schemeClr val="tx1"/>
                </a:solidFill>
                <a:latin typeface="Times New Roman" charset="0"/>
                <a:ea typeface="ＭＳ Ｐゴシック" charset="-128"/>
                <a:cs typeface="Times New Roman" charset="0"/>
              </a:defRPr>
            </a:lvl2pPr>
            <a:lvl3pPr marL="1143000" indent="-228600" eaLnBrk="0" hangingPunct="0">
              <a:spcBef>
                <a:spcPct val="20000"/>
              </a:spcBef>
              <a:buChar char="•"/>
              <a:defRPr sz="2400">
                <a:solidFill>
                  <a:schemeClr val="tx1"/>
                </a:solidFill>
                <a:latin typeface="Times New Roman" charset="0"/>
                <a:ea typeface="ＭＳ Ｐゴシック" charset="-128"/>
                <a:cs typeface="Times New Roman" charset="0"/>
              </a:defRPr>
            </a:lvl3pPr>
            <a:lvl4pPr marL="1600200" indent="-228600" eaLnBrk="0" hangingPunct="0">
              <a:spcBef>
                <a:spcPct val="20000"/>
              </a:spcBef>
              <a:buChar char="–"/>
              <a:defRPr sz="2000">
                <a:solidFill>
                  <a:schemeClr val="tx1"/>
                </a:solidFill>
                <a:latin typeface="Times New Roman" charset="0"/>
                <a:ea typeface="ＭＳ Ｐゴシック" charset="-128"/>
                <a:cs typeface="Times New Roman" charset="0"/>
              </a:defRPr>
            </a:lvl4pPr>
            <a:lvl5pPr marL="2057400" indent="-228600" eaLnBrk="0" hangingPunct="0">
              <a:spcBef>
                <a:spcPct val="20000"/>
              </a:spcBef>
              <a:buChar char="»"/>
              <a:defRPr sz="2000">
                <a:solidFill>
                  <a:schemeClr val="tx1"/>
                </a:solidFill>
                <a:latin typeface="Times New Roman" charset="0"/>
                <a:ea typeface="ＭＳ Ｐゴシック" charset="-128"/>
                <a:cs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9pPr>
          </a:lstStyle>
          <a:p>
            <a:pPr algn="r" eaLnBrk="1" hangingPunct="1">
              <a:spcBef>
                <a:spcPct val="0"/>
              </a:spcBef>
              <a:buFontTx/>
              <a:buNone/>
            </a:pPr>
            <a:r>
              <a:rPr lang="en-US" altLang="en-US" sz="675" dirty="0">
                <a:solidFill>
                  <a:srgbClr val="606060"/>
                </a:solidFill>
                <a:latin typeface="Helvetica Neue UltraLight" panose="02000206000000020004" pitchFamily="2" charset="0"/>
                <a:ea typeface="Helvetica Neue UltraLight" panose="02000206000000020004" pitchFamily="2" charset="0"/>
              </a:rPr>
              <a:t>Photo: © Microgen</a:t>
            </a:r>
          </a:p>
        </p:txBody>
      </p:sp>
      <p:sp>
        <p:nvSpPr>
          <p:cNvPr id="29702" name="Text Box 4"/>
          <p:cNvSpPr txBox="1">
            <a:spLocks noChangeArrowheads="1"/>
          </p:cNvSpPr>
          <p:nvPr/>
        </p:nvSpPr>
        <p:spPr bwMode="auto">
          <a:xfrm>
            <a:off x="179512" y="195486"/>
            <a:ext cx="1499128" cy="461665"/>
          </a:xfrm>
          <a:prstGeom prst="rect">
            <a:avLst/>
          </a:prstGeom>
          <a:solidFill>
            <a:schemeClr val="bg2">
              <a:alpha val="5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charset="0"/>
                <a:ea typeface="ＭＳ Ｐゴシック" charset="-128"/>
                <a:cs typeface="ＭＳ Ｐゴシック" charset="-128"/>
              </a:defRPr>
            </a:lvl1pPr>
            <a:lvl2pPr marL="37931725" indent="-37474525" eaLnBrk="0" hangingPunct="0">
              <a:spcBef>
                <a:spcPct val="20000"/>
              </a:spcBef>
              <a:buChar char="–"/>
              <a:defRPr sz="2800">
                <a:solidFill>
                  <a:schemeClr val="tx1"/>
                </a:solidFill>
                <a:latin typeface="Times New Roman" charset="0"/>
                <a:ea typeface="ＭＳ Ｐゴシック" charset="-128"/>
                <a:cs typeface="Times New Roman" charset="0"/>
              </a:defRPr>
            </a:lvl2pPr>
            <a:lvl3pPr marL="1143000" indent="-228600" eaLnBrk="0" hangingPunct="0">
              <a:spcBef>
                <a:spcPct val="20000"/>
              </a:spcBef>
              <a:buChar char="•"/>
              <a:defRPr sz="2400">
                <a:solidFill>
                  <a:schemeClr val="tx1"/>
                </a:solidFill>
                <a:latin typeface="Times New Roman" charset="0"/>
                <a:ea typeface="ＭＳ Ｐゴシック" charset="-128"/>
                <a:cs typeface="Times New Roman" charset="0"/>
              </a:defRPr>
            </a:lvl3pPr>
            <a:lvl4pPr marL="1600200" indent="-228600" eaLnBrk="0" hangingPunct="0">
              <a:spcBef>
                <a:spcPct val="20000"/>
              </a:spcBef>
              <a:buChar char="–"/>
              <a:defRPr sz="2000">
                <a:solidFill>
                  <a:schemeClr val="tx1"/>
                </a:solidFill>
                <a:latin typeface="Times New Roman" charset="0"/>
                <a:ea typeface="ＭＳ Ｐゴシック" charset="-128"/>
                <a:cs typeface="Times New Roman" charset="0"/>
              </a:defRPr>
            </a:lvl4pPr>
            <a:lvl5pPr marL="2057400" indent="-228600" eaLnBrk="0" hangingPunct="0">
              <a:spcBef>
                <a:spcPct val="20000"/>
              </a:spcBef>
              <a:buChar char="»"/>
              <a:defRPr sz="2000">
                <a:solidFill>
                  <a:schemeClr val="tx1"/>
                </a:solidFill>
                <a:latin typeface="Times New Roman" charset="0"/>
                <a:ea typeface="ＭＳ Ｐゴシック" charset="-128"/>
                <a:cs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9pPr>
          </a:lstStyle>
          <a:p>
            <a:pPr eaLnBrk="1" hangingPunct="1">
              <a:spcBef>
                <a:spcPct val="0"/>
              </a:spcBef>
              <a:buFontTx/>
              <a:buNone/>
            </a:pPr>
            <a:r>
              <a:rPr lang="en-US" altLang="en-US" sz="2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Flounder</a:t>
            </a:r>
            <a:endParaRPr lang="en-AU" altLang="en-US" sz="2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descr="Bluefin_Tuna__Mediterranean_Sea_Credit_OCEANA__Keith_Ellenbogen.jpg"/>
          <p:cNvPicPr>
            <a:picLocks noChangeAspect="1"/>
          </p:cNvPicPr>
          <p:nvPr/>
        </p:nvPicPr>
        <p:blipFill rotWithShape="1">
          <a:blip r:embed="rId2">
            <a:extLst>
              <a:ext uri="{28A0092B-C50C-407E-A947-70E740481C1C}">
                <a14:useLocalDpi xmlns:a14="http://schemas.microsoft.com/office/drawing/2010/main" val="0"/>
              </a:ext>
            </a:extLst>
          </a:blip>
          <a:srcRect t="25000"/>
          <a:stretch/>
        </p:blipFill>
        <p:spPr bwMode="auto">
          <a:xfrm>
            <a:off x="0" y="-1"/>
            <a:ext cx="9144000" cy="5150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3"/>
          <p:cNvSpPr txBox="1">
            <a:spLocks noChangeArrowheads="1"/>
          </p:cNvSpPr>
          <p:nvPr/>
        </p:nvSpPr>
        <p:spPr bwMode="auto">
          <a:xfrm>
            <a:off x="107505" y="123478"/>
            <a:ext cx="3024336" cy="3528392"/>
          </a:xfrm>
          <a:prstGeom prst="rect">
            <a:avLst/>
          </a:prstGeom>
          <a:noFill/>
          <a:ln>
            <a:noFill/>
          </a:ln>
          <a:effectLst/>
        </p:spPr>
        <p:txBody>
          <a:bodyPr wrap="square">
            <a:spAutoFit/>
          </a:bodyPr>
          <a:lstStyle>
            <a:lvl1pPr eaLnBrk="0" hangingPunct="0">
              <a:defRPr sz="2400">
                <a:solidFill>
                  <a:schemeClr val="tx1"/>
                </a:solidFill>
                <a:latin typeface="Times New Roman" charset="0"/>
                <a:ea typeface="ＭＳ Ｐゴシック" charset="-128"/>
              </a:defRPr>
            </a:lvl1pPr>
            <a:lvl2pPr marL="37931725" indent="-37474525" eaLnBrk="0" hangingPunct="0">
              <a:defRPr sz="2400">
                <a:solidFill>
                  <a:schemeClr val="tx1"/>
                </a:solidFill>
                <a:latin typeface="Times New Roman" charset="0"/>
                <a:ea typeface="ＭＳ Ｐゴシック" charset="-128"/>
              </a:defRPr>
            </a:lvl2pPr>
            <a:lvl3pPr eaLnBrk="0" hangingPunct="0">
              <a:defRPr sz="2400">
                <a:solidFill>
                  <a:schemeClr val="tx1"/>
                </a:solidFill>
                <a:latin typeface="Times New Roman" charset="0"/>
                <a:ea typeface="ＭＳ Ｐゴシック" charset="-128"/>
              </a:defRPr>
            </a:lvl3pPr>
            <a:lvl4pPr eaLnBrk="0" hangingPunct="0">
              <a:defRPr sz="2400">
                <a:solidFill>
                  <a:schemeClr val="tx1"/>
                </a:solidFill>
                <a:latin typeface="Times New Roman" charset="0"/>
                <a:ea typeface="ＭＳ Ｐゴシック" charset="-128"/>
              </a:defRPr>
            </a:lvl4pPr>
            <a:lvl5pPr eaLnBrk="0" hangingPunct="0">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defRPr/>
            </a:pPr>
            <a:r>
              <a:rPr lang="en-US" altLang="en-US" sz="1800" dirty="0">
                <a:solidFill>
                  <a:schemeClr val="bg1"/>
                </a:solidFill>
                <a:effectLst>
                  <a:outerShdw blurRad="38100" dist="38100" dir="2700000" algn="tl">
                    <a:schemeClr val="tx1"/>
                  </a:outerShdw>
                </a:effectLst>
                <a:latin typeface="Helvetica Neue Light" panose="02000403000000020004" pitchFamily="2" charset="0"/>
                <a:ea typeface="Helvetica Neue Light" panose="02000403000000020004" pitchFamily="2" charset="0"/>
              </a:rPr>
              <a:t>Tuna are extremely streamlined, with a torpedo-shaped body, retractable pectoral fins and </a:t>
            </a:r>
            <a:r>
              <a:rPr lang="en-US" altLang="en-US" sz="1800" dirty="0" err="1">
                <a:solidFill>
                  <a:schemeClr val="bg1"/>
                </a:solidFill>
                <a:effectLst>
                  <a:outerShdw blurRad="38100" dist="38100" dir="2700000" algn="tl">
                    <a:schemeClr val="tx1"/>
                  </a:outerShdw>
                </a:effectLst>
                <a:latin typeface="Helvetica Neue Light" panose="02000403000000020004" pitchFamily="2" charset="0"/>
                <a:ea typeface="Helvetica Neue Light" panose="02000403000000020004" pitchFamily="2" charset="0"/>
              </a:rPr>
              <a:t>finlets</a:t>
            </a:r>
            <a:r>
              <a:rPr lang="en-US" altLang="en-US" sz="1800" dirty="0">
                <a:solidFill>
                  <a:schemeClr val="bg1"/>
                </a:solidFill>
                <a:effectLst>
                  <a:outerShdw blurRad="38100" dist="38100" dir="2700000" algn="tl">
                    <a:schemeClr val="tx1"/>
                  </a:outerShdw>
                </a:effectLst>
                <a:latin typeface="Helvetica Neue Light" panose="02000403000000020004" pitchFamily="2" charset="0"/>
                <a:ea typeface="Helvetica Neue Light" panose="02000403000000020004" pitchFamily="2" charset="0"/>
              </a:rPr>
              <a:t> along its tail, which combined, reduce drag in the water. They have a powerful lunate-shaped tail fin and muscles that maintain a temperature warmer than the surrounding water. </a:t>
            </a:r>
            <a:endParaRPr lang="en-AU" altLang="en-US" sz="1800" dirty="0">
              <a:solidFill>
                <a:schemeClr val="bg1"/>
              </a:solidFill>
              <a:effectLst>
                <a:outerShdw blurRad="38100" dist="38100" dir="2700000" algn="tl">
                  <a:schemeClr val="tx1"/>
                </a:outerShdw>
              </a:effectLst>
              <a:latin typeface="Helvetica Neue Light" panose="02000403000000020004" pitchFamily="2" charset="0"/>
              <a:ea typeface="Helvetica Neue Light" panose="02000403000000020004" pitchFamily="2" charset="0"/>
            </a:endParaRPr>
          </a:p>
        </p:txBody>
      </p:sp>
      <p:sp>
        <p:nvSpPr>
          <p:cNvPr id="30724" name="Text Box 4"/>
          <p:cNvSpPr txBox="1">
            <a:spLocks noChangeArrowheads="1"/>
          </p:cNvSpPr>
          <p:nvPr/>
        </p:nvSpPr>
        <p:spPr bwMode="auto">
          <a:xfrm>
            <a:off x="1478757" y="3937397"/>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charset="0"/>
                <a:ea typeface="ＭＳ Ｐゴシック" charset="-128"/>
                <a:cs typeface="ＭＳ Ｐゴシック" charset="-128"/>
              </a:defRPr>
            </a:lvl1pPr>
            <a:lvl2pPr marL="37931725" indent="-37474525" eaLnBrk="0" hangingPunct="0">
              <a:spcBef>
                <a:spcPct val="20000"/>
              </a:spcBef>
              <a:buChar char="–"/>
              <a:defRPr sz="2800">
                <a:solidFill>
                  <a:schemeClr val="tx1"/>
                </a:solidFill>
                <a:latin typeface="Times New Roman" charset="0"/>
                <a:ea typeface="ＭＳ Ｐゴシック" charset="-128"/>
                <a:cs typeface="Times New Roman" charset="0"/>
              </a:defRPr>
            </a:lvl2pPr>
            <a:lvl3pPr marL="1143000" indent="-228600" eaLnBrk="0" hangingPunct="0">
              <a:spcBef>
                <a:spcPct val="20000"/>
              </a:spcBef>
              <a:buChar char="•"/>
              <a:defRPr sz="2400">
                <a:solidFill>
                  <a:schemeClr val="tx1"/>
                </a:solidFill>
                <a:latin typeface="Times New Roman" charset="0"/>
                <a:ea typeface="ＭＳ Ｐゴシック" charset="-128"/>
                <a:cs typeface="Times New Roman" charset="0"/>
              </a:defRPr>
            </a:lvl3pPr>
            <a:lvl4pPr marL="1600200" indent="-228600" eaLnBrk="0" hangingPunct="0">
              <a:spcBef>
                <a:spcPct val="20000"/>
              </a:spcBef>
              <a:buChar char="–"/>
              <a:defRPr sz="2000">
                <a:solidFill>
                  <a:schemeClr val="tx1"/>
                </a:solidFill>
                <a:latin typeface="Times New Roman" charset="0"/>
                <a:ea typeface="ＭＳ Ｐゴシック" charset="-128"/>
                <a:cs typeface="Times New Roman" charset="0"/>
              </a:defRPr>
            </a:lvl4pPr>
            <a:lvl5pPr marL="2057400" indent="-228600" eaLnBrk="0" hangingPunct="0">
              <a:spcBef>
                <a:spcPct val="20000"/>
              </a:spcBef>
              <a:buChar char="»"/>
              <a:defRPr sz="2000">
                <a:solidFill>
                  <a:schemeClr val="tx1"/>
                </a:solidFill>
                <a:latin typeface="Times New Roman" charset="0"/>
                <a:ea typeface="ＭＳ Ｐゴシック" charset="-128"/>
                <a:cs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9pPr>
          </a:lstStyle>
          <a:p>
            <a:pPr eaLnBrk="1" hangingPunct="1">
              <a:spcBef>
                <a:spcPct val="0"/>
              </a:spcBef>
              <a:buFontTx/>
              <a:buNone/>
            </a:pPr>
            <a:endParaRPr lang="en-US" altLang="en-US" sz="1800"/>
          </a:p>
        </p:txBody>
      </p:sp>
      <p:sp>
        <p:nvSpPr>
          <p:cNvPr id="30725" name="TextBox 5"/>
          <p:cNvSpPr txBox="1">
            <a:spLocks noChangeArrowheads="1"/>
          </p:cNvSpPr>
          <p:nvPr/>
        </p:nvSpPr>
        <p:spPr bwMode="auto">
          <a:xfrm>
            <a:off x="7236296" y="4889086"/>
            <a:ext cx="1782365" cy="19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charset="0"/>
                <a:ea typeface="ＭＳ Ｐゴシック" charset="-128"/>
                <a:cs typeface="ＭＳ Ｐゴシック" charset="-128"/>
              </a:defRPr>
            </a:lvl1pPr>
            <a:lvl2pPr marL="37931725" indent="-37474525" eaLnBrk="0" hangingPunct="0">
              <a:spcBef>
                <a:spcPct val="20000"/>
              </a:spcBef>
              <a:buChar char="–"/>
              <a:defRPr sz="2800">
                <a:solidFill>
                  <a:schemeClr val="tx1"/>
                </a:solidFill>
                <a:latin typeface="Times New Roman" charset="0"/>
                <a:ea typeface="ＭＳ Ｐゴシック" charset="-128"/>
                <a:cs typeface="Times New Roman" charset="0"/>
              </a:defRPr>
            </a:lvl2pPr>
            <a:lvl3pPr marL="1143000" indent="-228600" eaLnBrk="0" hangingPunct="0">
              <a:spcBef>
                <a:spcPct val="20000"/>
              </a:spcBef>
              <a:buChar char="•"/>
              <a:defRPr sz="2400">
                <a:solidFill>
                  <a:schemeClr val="tx1"/>
                </a:solidFill>
                <a:latin typeface="Times New Roman" charset="0"/>
                <a:ea typeface="ＭＳ Ｐゴシック" charset="-128"/>
                <a:cs typeface="Times New Roman" charset="0"/>
              </a:defRPr>
            </a:lvl3pPr>
            <a:lvl4pPr marL="1600200" indent="-228600" eaLnBrk="0" hangingPunct="0">
              <a:spcBef>
                <a:spcPct val="20000"/>
              </a:spcBef>
              <a:buChar char="–"/>
              <a:defRPr sz="2000">
                <a:solidFill>
                  <a:schemeClr val="tx1"/>
                </a:solidFill>
                <a:latin typeface="Times New Roman" charset="0"/>
                <a:ea typeface="ＭＳ Ｐゴシック" charset="-128"/>
                <a:cs typeface="Times New Roman" charset="0"/>
              </a:defRPr>
            </a:lvl4pPr>
            <a:lvl5pPr marL="2057400" indent="-228600" eaLnBrk="0" hangingPunct="0">
              <a:spcBef>
                <a:spcPct val="20000"/>
              </a:spcBef>
              <a:buChar char="»"/>
              <a:defRPr sz="2000">
                <a:solidFill>
                  <a:schemeClr val="tx1"/>
                </a:solidFill>
                <a:latin typeface="Times New Roman" charset="0"/>
                <a:ea typeface="ＭＳ Ｐゴシック" charset="-128"/>
                <a:cs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9pPr>
          </a:lstStyle>
          <a:p>
            <a:pPr algn="r" eaLnBrk="1" hangingPunct="1">
              <a:spcBef>
                <a:spcPct val="0"/>
              </a:spcBef>
              <a:buFontTx/>
              <a:buNone/>
            </a:pPr>
            <a:r>
              <a:rPr lang="en-US" altLang="en-US" sz="675" dirty="0">
                <a:solidFill>
                  <a:srgbClr val="72BBF7"/>
                </a:solidFill>
                <a:latin typeface="Helvetica Neue UltraLight" panose="02000206000000020004" pitchFamily="2" charset="0"/>
                <a:ea typeface="Helvetica Neue UltraLight" panose="02000206000000020004" pitchFamily="2" charset="0"/>
              </a:rPr>
              <a:t>Photo: © OCEANA, Keith </a:t>
            </a:r>
            <a:r>
              <a:rPr lang="en-US" altLang="en-US" sz="675" dirty="0" err="1">
                <a:solidFill>
                  <a:srgbClr val="72BBF7"/>
                </a:solidFill>
                <a:latin typeface="Helvetica Neue UltraLight" panose="02000206000000020004" pitchFamily="2" charset="0"/>
                <a:ea typeface="Helvetica Neue UltraLight" panose="02000206000000020004" pitchFamily="2" charset="0"/>
              </a:rPr>
              <a:t>Ellenbogen</a:t>
            </a:r>
            <a:endParaRPr lang="en-US" altLang="en-US" sz="675" dirty="0">
              <a:solidFill>
                <a:srgbClr val="72BBF7"/>
              </a:solidFill>
              <a:latin typeface="Helvetica Neue UltraLight" panose="02000206000000020004" pitchFamily="2" charset="0"/>
              <a:ea typeface="Helvetica Neue UltraLight" panose="02000206000000020004" pitchFamily="2" charset="0"/>
            </a:endParaRPr>
          </a:p>
        </p:txBody>
      </p:sp>
      <p:sp>
        <p:nvSpPr>
          <p:cNvPr id="30726" name="Text Box 4"/>
          <p:cNvSpPr txBox="1">
            <a:spLocks noChangeArrowheads="1"/>
          </p:cNvSpPr>
          <p:nvPr/>
        </p:nvSpPr>
        <p:spPr bwMode="auto">
          <a:xfrm>
            <a:off x="8012637" y="195262"/>
            <a:ext cx="896079" cy="461665"/>
          </a:xfrm>
          <a:prstGeom prst="rect">
            <a:avLst/>
          </a:prstGeom>
          <a:solidFill>
            <a:schemeClr val="bg2">
              <a:alpha val="5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charset="0"/>
                <a:ea typeface="ＭＳ Ｐゴシック" charset="-128"/>
                <a:cs typeface="ＭＳ Ｐゴシック" charset="-128"/>
              </a:defRPr>
            </a:lvl1pPr>
            <a:lvl2pPr marL="37931725" indent="-37474525" eaLnBrk="0" hangingPunct="0">
              <a:spcBef>
                <a:spcPct val="20000"/>
              </a:spcBef>
              <a:buChar char="–"/>
              <a:defRPr sz="2800">
                <a:solidFill>
                  <a:schemeClr val="tx1"/>
                </a:solidFill>
                <a:latin typeface="Times New Roman" charset="0"/>
                <a:ea typeface="ＭＳ Ｐゴシック" charset="-128"/>
                <a:cs typeface="Times New Roman" charset="0"/>
              </a:defRPr>
            </a:lvl2pPr>
            <a:lvl3pPr marL="1143000" indent="-228600" eaLnBrk="0" hangingPunct="0">
              <a:spcBef>
                <a:spcPct val="20000"/>
              </a:spcBef>
              <a:buChar char="•"/>
              <a:defRPr sz="2400">
                <a:solidFill>
                  <a:schemeClr val="tx1"/>
                </a:solidFill>
                <a:latin typeface="Times New Roman" charset="0"/>
                <a:ea typeface="ＭＳ Ｐゴシック" charset="-128"/>
                <a:cs typeface="Times New Roman" charset="0"/>
              </a:defRPr>
            </a:lvl3pPr>
            <a:lvl4pPr marL="1600200" indent="-228600" eaLnBrk="0" hangingPunct="0">
              <a:spcBef>
                <a:spcPct val="20000"/>
              </a:spcBef>
              <a:buChar char="–"/>
              <a:defRPr sz="2000">
                <a:solidFill>
                  <a:schemeClr val="tx1"/>
                </a:solidFill>
                <a:latin typeface="Times New Roman" charset="0"/>
                <a:ea typeface="ＭＳ Ｐゴシック" charset="-128"/>
                <a:cs typeface="Times New Roman" charset="0"/>
              </a:defRPr>
            </a:lvl4pPr>
            <a:lvl5pPr marL="2057400" indent="-228600" eaLnBrk="0" hangingPunct="0">
              <a:spcBef>
                <a:spcPct val="20000"/>
              </a:spcBef>
              <a:buChar char="»"/>
              <a:defRPr sz="2000">
                <a:solidFill>
                  <a:schemeClr val="tx1"/>
                </a:solidFill>
                <a:latin typeface="Times New Roman" charset="0"/>
                <a:ea typeface="ＭＳ Ｐゴシック" charset="-128"/>
                <a:cs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9pPr>
          </a:lstStyle>
          <a:p>
            <a:pPr eaLnBrk="1" hangingPunct="1">
              <a:spcBef>
                <a:spcPct val="0"/>
              </a:spcBef>
              <a:buFontTx/>
              <a:buNone/>
            </a:pPr>
            <a:r>
              <a:rPr lang="en-US" altLang="en-US" sz="2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Tuna</a:t>
            </a:r>
            <a:endParaRPr lang="en-AU" altLang="en-US" sz="2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 Box 3"/>
          <p:cNvSpPr txBox="1">
            <a:spLocks noChangeArrowheads="1"/>
          </p:cNvSpPr>
          <p:nvPr/>
        </p:nvSpPr>
        <p:spPr bwMode="auto">
          <a:xfrm>
            <a:off x="107504" y="130700"/>
            <a:ext cx="3744416"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charset="0"/>
                <a:ea typeface="ＭＳ Ｐゴシック" charset="-128"/>
                <a:cs typeface="ＭＳ Ｐゴシック" charset="-128"/>
              </a:defRPr>
            </a:lvl1pPr>
            <a:lvl2pPr marL="37931725" indent="-37474525" eaLnBrk="0" hangingPunct="0">
              <a:spcBef>
                <a:spcPct val="20000"/>
              </a:spcBef>
              <a:buChar char="–"/>
              <a:defRPr sz="2800">
                <a:solidFill>
                  <a:schemeClr val="tx1"/>
                </a:solidFill>
                <a:latin typeface="Times New Roman" charset="0"/>
                <a:ea typeface="ＭＳ Ｐゴシック" charset="-128"/>
                <a:cs typeface="Times New Roman" charset="0"/>
              </a:defRPr>
            </a:lvl2pPr>
            <a:lvl3pPr marL="1143000" indent="-228600" eaLnBrk="0" hangingPunct="0">
              <a:spcBef>
                <a:spcPct val="20000"/>
              </a:spcBef>
              <a:buChar char="•"/>
              <a:defRPr sz="2400">
                <a:solidFill>
                  <a:schemeClr val="tx1"/>
                </a:solidFill>
                <a:latin typeface="Times New Roman" charset="0"/>
                <a:ea typeface="ＭＳ Ｐゴシック" charset="-128"/>
                <a:cs typeface="Times New Roman" charset="0"/>
              </a:defRPr>
            </a:lvl3pPr>
            <a:lvl4pPr marL="1600200" indent="-228600" eaLnBrk="0" hangingPunct="0">
              <a:spcBef>
                <a:spcPct val="20000"/>
              </a:spcBef>
              <a:buChar char="–"/>
              <a:defRPr sz="2000">
                <a:solidFill>
                  <a:schemeClr val="tx1"/>
                </a:solidFill>
                <a:latin typeface="Times New Roman" charset="0"/>
                <a:ea typeface="ＭＳ Ｐゴシック" charset="-128"/>
                <a:cs typeface="Times New Roman" charset="0"/>
              </a:defRPr>
            </a:lvl4pPr>
            <a:lvl5pPr marL="2057400" indent="-228600" eaLnBrk="0" hangingPunct="0">
              <a:spcBef>
                <a:spcPct val="20000"/>
              </a:spcBef>
              <a:buChar char="»"/>
              <a:defRPr sz="2000">
                <a:solidFill>
                  <a:schemeClr val="tx1"/>
                </a:solidFill>
                <a:latin typeface="Times New Roman" charset="0"/>
                <a:ea typeface="ＭＳ Ｐゴシック" charset="-128"/>
                <a:cs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9pPr>
          </a:lstStyle>
          <a:p>
            <a:pPr eaLnBrk="1" hangingPunct="1">
              <a:spcBef>
                <a:spcPct val="0"/>
              </a:spcBef>
              <a:buFontTx/>
              <a:buNone/>
            </a:pPr>
            <a:r>
              <a:rPr lang="en-US" altLang="en-US" sz="1800" dirty="0">
                <a:latin typeface="Helvetica Neue Light" panose="02000403000000020004" pitchFamily="2" charset="0"/>
                <a:ea typeface="Helvetica Neue Light" panose="02000403000000020004" pitchFamily="2" charset="0"/>
              </a:rPr>
              <a:t>Globefish are poor swimmers and rely on short and sharp spines over the body for protection. </a:t>
            </a:r>
          </a:p>
          <a:p>
            <a:pPr eaLnBrk="1" hangingPunct="1">
              <a:spcBef>
                <a:spcPct val="0"/>
              </a:spcBef>
              <a:buFontTx/>
              <a:buNone/>
            </a:pPr>
            <a:r>
              <a:rPr lang="en-US" altLang="en-US" sz="1800" dirty="0">
                <a:latin typeface="Helvetica Neue Light" panose="02000403000000020004" pitchFamily="2" charset="0"/>
                <a:ea typeface="Helvetica Neue Light" panose="02000403000000020004" pitchFamily="2" charset="0"/>
              </a:rPr>
              <a:t>When threatened they can inflate the body by swallowing air or water. They have fused teeth </a:t>
            </a:r>
          </a:p>
          <a:p>
            <a:pPr eaLnBrk="1" hangingPunct="1">
              <a:spcBef>
                <a:spcPct val="0"/>
              </a:spcBef>
              <a:buFontTx/>
              <a:buNone/>
            </a:pPr>
            <a:r>
              <a:rPr lang="en-US" altLang="en-US" sz="1800" dirty="0">
                <a:latin typeface="Helvetica Neue Light" panose="02000403000000020004" pitchFamily="2" charset="0"/>
                <a:ea typeface="Helvetica Neue Light" panose="02000403000000020004" pitchFamily="2" charset="0"/>
              </a:rPr>
              <a:t>that can inflict a powerful bite </a:t>
            </a:r>
          </a:p>
          <a:p>
            <a:pPr eaLnBrk="1" hangingPunct="1">
              <a:spcBef>
                <a:spcPct val="0"/>
              </a:spcBef>
              <a:buFontTx/>
              <a:buNone/>
            </a:pPr>
            <a:r>
              <a:rPr lang="en-US" altLang="en-US" sz="1800" dirty="0">
                <a:latin typeface="Helvetica Neue Light" panose="02000403000000020004" pitchFamily="2" charset="0"/>
                <a:ea typeface="Helvetica Neue Light" panose="02000403000000020004" pitchFamily="2" charset="0"/>
              </a:rPr>
              <a:t>and its flesh contains a </a:t>
            </a:r>
          </a:p>
          <a:p>
            <a:pPr eaLnBrk="1" hangingPunct="1">
              <a:spcBef>
                <a:spcPct val="0"/>
              </a:spcBef>
              <a:buFontTx/>
              <a:buNone/>
            </a:pPr>
            <a:r>
              <a:rPr lang="en-US" altLang="en-US" sz="1800" dirty="0">
                <a:latin typeface="Helvetica Neue Light" panose="02000403000000020004" pitchFamily="2" charset="0"/>
                <a:ea typeface="Helvetica Neue Light" panose="02000403000000020004" pitchFamily="2" charset="0"/>
              </a:rPr>
              <a:t>highly lethal poison.</a:t>
            </a:r>
            <a:endParaRPr lang="en-AU" altLang="en-US" sz="1800" dirty="0">
              <a:latin typeface="Helvetica Neue Light" panose="02000403000000020004" pitchFamily="2" charset="0"/>
              <a:ea typeface="Helvetica Neue Light" panose="02000403000000020004" pitchFamily="2" charset="0"/>
            </a:endParaRPr>
          </a:p>
        </p:txBody>
      </p:sp>
      <p:sp>
        <p:nvSpPr>
          <p:cNvPr id="31748" name="TextBox 4"/>
          <p:cNvSpPr txBox="1">
            <a:spLocks noChangeArrowheads="1"/>
          </p:cNvSpPr>
          <p:nvPr/>
        </p:nvSpPr>
        <p:spPr bwMode="auto">
          <a:xfrm>
            <a:off x="7340930" y="4887464"/>
            <a:ext cx="1782365" cy="19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charset="0"/>
                <a:ea typeface="ＭＳ Ｐゴシック" charset="-128"/>
                <a:cs typeface="ＭＳ Ｐゴシック" charset="-128"/>
              </a:defRPr>
            </a:lvl1pPr>
            <a:lvl2pPr marL="37931725" indent="-37474525" eaLnBrk="0" hangingPunct="0">
              <a:spcBef>
                <a:spcPct val="20000"/>
              </a:spcBef>
              <a:buChar char="–"/>
              <a:defRPr sz="2800">
                <a:solidFill>
                  <a:schemeClr val="tx1"/>
                </a:solidFill>
                <a:latin typeface="Times New Roman" charset="0"/>
                <a:ea typeface="ＭＳ Ｐゴシック" charset="-128"/>
                <a:cs typeface="Times New Roman" charset="0"/>
              </a:defRPr>
            </a:lvl2pPr>
            <a:lvl3pPr marL="1143000" indent="-228600" eaLnBrk="0" hangingPunct="0">
              <a:spcBef>
                <a:spcPct val="20000"/>
              </a:spcBef>
              <a:buChar char="•"/>
              <a:defRPr sz="2400">
                <a:solidFill>
                  <a:schemeClr val="tx1"/>
                </a:solidFill>
                <a:latin typeface="Times New Roman" charset="0"/>
                <a:ea typeface="ＭＳ Ｐゴシック" charset="-128"/>
                <a:cs typeface="Times New Roman" charset="0"/>
              </a:defRPr>
            </a:lvl3pPr>
            <a:lvl4pPr marL="1600200" indent="-228600" eaLnBrk="0" hangingPunct="0">
              <a:spcBef>
                <a:spcPct val="20000"/>
              </a:spcBef>
              <a:buChar char="–"/>
              <a:defRPr sz="2000">
                <a:solidFill>
                  <a:schemeClr val="tx1"/>
                </a:solidFill>
                <a:latin typeface="Times New Roman" charset="0"/>
                <a:ea typeface="ＭＳ Ｐゴシック" charset="-128"/>
                <a:cs typeface="Times New Roman" charset="0"/>
              </a:defRPr>
            </a:lvl4pPr>
            <a:lvl5pPr marL="2057400" indent="-228600" eaLnBrk="0" hangingPunct="0">
              <a:spcBef>
                <a:spcPct val="20000"/>
              </a:spcBef>
              <a:buChar char="»"/>
              <a:defRPr sz="2000">
                <a:solidFill>
                  <a:schemeClr val="tx1"/>
                </a:solidFill>
                <a:latin typeface="Times New Roman" charset="0"/>
                <a:ea typeface="ＭＳ Ｐゴシック" charset="-128"/>
                <a:cs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9pPr>
          </a:lstStyle>
          <a:p>
            <a:pPr algn="r" eaLnBrk="1" hangingPunct="1">
              <a:spcBef>
                <a:spcPct val="0"/>
              </a:spcBef>
              <a:buFontTx/>
              <a:buNone/>
            </a:pPr>
            <a:r>
              <a:rPr lang="en-US" altLang="en-US" sz="675" dirty="0">
                <a:solidFill>
                  <a:srgbClr val="D9D9D9"/>
                </a:solidFill>
                <a:latin typeface="Helvetica Neue UltraLight" panose="02000206000000020004" pitchFamily="2" charset="0"/>
                <a:ea typeface="Helvetica Neue UltraLight" panose="02000206000000020004" pitchFamily="2" charset="0"/>
              </a:rPr>
              <a:t>Photo: © Carina Gemignani</a:t>
            </a:r>
          </a:p>
        </p:txBody>
      </p:sp>
      <p:sp>
        <p:nvSpPr>
          <p:cNvPr id="31749" name="Text Box 4"/>
          <p:cNvSpPr txBox="1">
            <a:spLocks noChangeArrowheads="1"/>
          </p:cNvSpPr>
          <p:nvPr/>
        </p:nvSpPr>
        <p:spPr bwMode="auto">
          <a:xfrm>
            <a:off x="179512" y="4523903"/>
            <a:ext cx="1601721" cy="461665"/>
          </a:xfrm>
          <a:prstGeom prst="rect">
            <a:avLst/>
          </a:prstGeom>
          <a:solidFill>
            <a:schemeClr val="bg2">
              <a:alpha val="5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charset="0"/>
                <a:ea typeface="ＭＳ Ｐゴシック" charset="-128"/>
                <a:cs typeface="ＭＳ Ｐゴシック" charset="-128"/>
              </a:defRPr>
            </a:lvl1pPr>
            <a:lvl2pPr marL="37931725" indent="-37474525" eaLnBrk="0" hangingPunct="0">
              <a:spcBef>
                <a:spcPct val="20000"/>
              </a:spcBef>
              <a:buChar char="–"/>
              <a:defRPr sz="2800">
                <a:solidFill>
                  <a:schemeClr val="tx1"/>
                </a:solidFill>
                <a:latin typeface="Times New Roman" charset="0"/>
                <a:ea typeface="ＭＳ Ｐゴシック" charset="-128"/>
                <a:cs typeface="Times New Roman" charset="0"/>
              </a:defRPr>
            </a:lvl2pPr>
            <a:lvl3pPr marL="1143000" indent="-228600" eaLnBrk="0" hangingPunct="0">
              <a:spcBef>
                <a:spcPct val="20000"/>
              </a:spcBef>
              <a:buChar char="•"/>
              <a:defRPr sz="2400">
                <a:solidFill>
                  <a:schemeClr val="tx1"/>
                </a:solidFill>
                <a:latin typeface="Times New Roman" charset="0"/>
                <a:ea typeface="ＭＳ Ｐゴシック" charset="-128"/>
                <a:cs typeface="Times New Roman" charset="0"/>
              </a:defRPr>
            </a:lvl3pPr>
            <a:lvl4pPr marL="1600200" indent="-228600" eaLnBrk="0" hangingPunct="0">
              <a:spcBef>
                <a:spcPct val="20000"/>
              </a:spcBef>
              <a:buChar char="–"/>
              <a:defRPr sz="2000">
                <a:solidFill>
                  <a:schemeClr val="tx1"/>
                </a:solidFill>
                <a:latin typeface="Times New Roman" charset="0"/>
                <a:ea typeface="ＭＳ Ｐゴシック" charset="-128"/>
                <a:cs typeface="Times New Roman" charset="0"/>
              </a:defRPr>
            </a:lvl4pPr>
            <a:lvl5pPr marL="2057400" indent="-228600" eaLnBrk="0" hangingPunct="0">
              <a:spcBef>
                <a:spcPct val="20000"/>
              </a:spcBef>
              <a:buChar char="»"/>
              <a:defRPr sz="2000">
                <a:solidFill>
                  <a:schemeClr val="tx1"/>
                </a:solidFill>
                <a:latin typeface="Times New Roman" charset="0"/>
                <a:ea typeface="ＭＳ Ｐゴシック" charset="-128"/>
                <a:cs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9pPr>
          </a:lstStyle>
          <a:p>
            <a:pPr eaLnBrk="1" hangingPunct="1">
              <a:spcBef>
                <a:spcPct val="0"/>
              </a:spcBef>
              <a:buFontTx/>
              <a:buNone/>
            </a:pPr>
            <a:r>
              <a:rPr lang="en-US" altLang="en-US" sz="2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Globefish</a:t>
            </a:r>
            <a:endParaRPr lang="en-AU" altLang="en-US" sz="2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 Box 3"/>
          <p:cNvSpPr txBox="1">
            <a:spLocks noChangeArrowheads="1"/>
          </p:cNvSpPr>
          <p:nvPr/>
        </p:nvSpPr>
        <p:spPr bwMode="auto">
          <a:xfrm>
            <a:off x="6300192" y="257616"/>
            <a:ext cx="2592288" cy="4524315"/>
          </a:xfrm>
          <a:prstGeom prst="rect">
            <a:avLst/>
          </a:prstGeom>
          <a:solidFill>
            <a:schemeClr val="bg2">
              <a:alpha val="52000"/>
            </a:schemeClr>
          </a:solidFill>
          <a:ln>
            <a:noFill/>
          </a:ln>
          <a:effectLst/>
        </p:spPr>
        <p:txBody>
          <a:bodyPr wrap="square">
            <a:spAutoFit/>
          </a:bodyPr>
          <a:lstStyle>
            <a:lvl1pPr eaLnBrk="0" hangingPunct="0">
              <a:defRPr sz="2400">
                <a:solidFill>
                  <a:schemeClr val="tx1"/>
                </a:solidFill>
                <a:latin typeface="Times New Roman" charset="0"/>
                <a:ea typeface="ＭＳ Ｐゴシック" charset="-128"/>
              </a:defRPr>
            </a:lvl1pPr>
            <a:lvl2pPr marL="37931725" indent="-37474525" eaLnBrk="0" hangingPunct="0">
              <a:defRPr sz="2400">
                <a:solidFill>
                  <a:schemeClr val="tx1"/>
                </a:solidFill>
                <a:latin typeface="Times New Roman" charset="0"/>
                <a:ea typeface="ＭＳ Ｐゴシック" charset="-128"/>
              </a:defRPr>
            </a:lvl2pPr>
            <a:lvl3pPr eaLnBrk="0" hangingPunct="0">
              <a:defRPr sz="2400">
                <a:solidFill>
                  <a:schemeClr val="tx1"/>
                </a:solidFill>
                <a:latin typeface="Times New Roman" charset="0"/>
                <a:ea typeface="ＭＳ Ｐゴシック" charset="-128"/>
              </a:defRPr>
            </a:lvl3pPr>
            <a:lvl4pPr eaLnBrk="0" hangingPunct="0">
              <a:defRPr sz="2400">
                <a:solidFill>
                  <a:schemeClr val="tx1"/>
                </a:solidFill>
                <a:latin typeface="Times New Roman" charset="0"/>
                <a:ea typeface="ＭＳ Ｐゴシック" charset="-128"/>
              </a:defRPr>
            </a:lvl4pPr>
            <a:lvl5pPr eaLnBrk="0" hangingPunct="0">
              <a:defRPr sz="2400">
                <a:solidFill>
                  <a:schemeClr val="tx1"/>
                </a:solidFill>
                <a:latin typeface="Times New Roman" charset="0"/>
                <a:ea typeface="ＭＳ Ｐゴシック" charset="-128"/>
              </a:defRPr>
            </a:lvl5pPr>
            <a:lvl6pPr marL="457200" eaLnBrk="0" fontAlgn="base" hangingPunct="0">
              <a:spcBef>
                <a:spcPct val="0"/>
              </a:spcBef>
              <a:spcAft>
                <a:spcPct val="0"/>
              </a:spcAft>
              <a:defRPr sz="2400">
                <a:solidFill>
                  <a:schemeClr val="tx1"/>
                </a:solidFill>
                <a:latin typeface="Times New Roman" charset="0"/>
                <a:ea typeface="ＭＳ Ｐゴシック" charset="-128"/>
              </a:defRPr>
            </a:lvl6pPr>
            <a:lvl7pPr marL="914400" eaLnBrk="0" fontAlgn="base" hangingPunct="0">
              <a:spcBef>
                <a:spcPct val="0"/>
              </a:spcBef>
              <a:spcAft>
                <a:spcPct val="0"/>
              </a:spcAft>
              <a:defRPr sz="2400">
                <a:solidFill>
                  <a:schemeClr val="tx1"/>
                </a:solidFill>
                <a:latin typeface="Times New Roman" charset="0"/>
                <a:ea typeface="ＭＳ Ｐゴシック" charset="-128"/>
              </a:defRPr>
            </a:lvl7pPr>
            <a:lvl8pPr marL="1371600" eaLnBrk="0" fontAlgn="base" hangingPunct="0">
              <a:spcBef>
                <a:spcPct val="0"/>
              </a:spcBef>
              <a:spcAft>
                <a:spcPct val="0"/>
              </a:spcAft>
              <a:defRPr sz="2400">
                <a:solidFill>
                  <a:schemeClr val="tx1"/>
                </a:solidFill>
                <a:latin typeface="Times New Roman" charset="0"/>
                <a:ea typeface="ＭＳ Ｐゴシック" charset="-128"/>
              </a:defRPr>
            </a:lvl8pPr>
            <a:lvl9pPr marL="1828800" eaLnBrk="0" fontAlgn="base" hangingPunct="0">
              <a:spcBef>
                <a:spcPct val="0"/>
              </a:spcBef>
              <a:spcAft>
                <a:spcPct val="0"/>
              </a:spcAft>
              <a:defRPr sz="2400">
                <a:solidFill>
                  <a:schemeClr val="tx1"/>
                </a:solidFill>
                <a:latin typeface="Times New Roman" charset="0"/>
                <a:ea typeface="ＭＳ Ｐゴシック" charset="-128"/>
              </a:defRPr>
            </a:lvl9pPr>
          </a:lstStyle>
          <a:p>
            <a:pPr algn="r" eaLnBrk="1" hangingPunct="1">
              <a:defRPr/>
            </a:pPr>
            <a:r>
              <a:rPr lang="en-US" altLang="en-US" sz="1800" dirty="0">
                <a:solidFill>
                  <a:schemeClr val="bg1"/>
                </a:solidFill>
                <a:latin typeface="Helvetica Neue Light" panose="02000403000000020004" pitchFamily="2" charset="0"/>
                <a:ea typeface="Helvetica Neue Light" panose="02000403000000020004" pitchFamily="2" charset="0"/>
              </a:rPr>
              <a:t>Butterflyfish have a compressed body and fins which allow for increased maneuverability around reef structures. They have a pointed snout used for feeding in narrow crevices. </a:t>
            </a:r>
          </a:p>
          <a:p>
            <a:pPr algn="r" eaLnBrk="1" hangingPunct="1">
              <a:defRPr/>
            </a:pPr>
            <a:r>
              <a:rPr lang="en-US" altLang="en-US" sz="1800" dirty="0">
                <a:solidFill>
                  <a:schemeClr val="bg1"/>
                </a:solidFill>
                <a:latin typeface="Helvetica Neue Light" panose="02000403000000020004" pitchFamily="2" charset="0"/>
                <a:ea typeface="Helvetica Neue Light" panose="02000403000000020004" pitchFamily="2" charset="0"/>
              </a:rPr>
              <a:t>A false eyespot and band through the eyes helps to confuse predators. The </a:t>
            </a:r>
            <a:r>
              <a:rPr lang="en-US" altLang="en-US" sz="1800" dirty="0" err="1">
                <a:solidFill>
                  <a:schemeClr val="bg1"/>
                </a:solidFill>
                <a:latin typeface="Helvetica Neue Light" panose="02000403000000020004" pitchFamily="2" charset="0"/>
                <a:ea typeface="Helvetica Neue Light" panose="02000403000000020004" pitchFamily="2" charset="0"/>
              </a:rPr>
              <a:t>colour</a:t>
            </a:r>
            <a:r>
              <a:rPr lang="en-US" altLang="en-US" sz="1800" dirty="0">
                <a:solidFill>
                  <a:schemeClr val="bg1"/>
                </a:solidFill>
                <a:latin typeface="Helvetica Neue Light" panose="02000403000000020004" pitchFamily="2" charset="0"/>
                <a:ea typeface="Helvetica Neue Light" panose="02000403000000020004" pitchFamily="2" charset="0"/>
              </a:rPr>
              <a:t> yellow is a </a:t>
            </a:r>
            <a:r>
              <a:rPr lang="en-AU" altLang="en-US" sz="1800" dirty="0">
                <a:solidFill>
                  <a:schemeClr val="bg1"/>
                </a:solidFill>
                <a:latin typeface="Helvetica Neue Light" panose="02000403000000020004" pitchFamily="2" charset="0"/>
                <a:ea typeface="Helvetica Neue Light" panose="02000403000000020004" pitchFamily="2" charset="0"/>
              </a:rPr>
              <a:t>good matching camouflage to background coral</a:t>
            </a:r>
            <a:r>
              <a:rPr lang="en-AU" altLang="en-US" sz="1800" dirty="0">
                <a:solidFill>
                  <a:schemeClr val="bg1"/>
                </a:solidFill>
                <a:effectLst>
                  <a:outerShdw blurRad="38100" dist="38100" dir="2700000" algn="tl">
                    <a:srgbClr val="C0C0C0"/>
                  </a:outerShdw>
                </a:effectLst>
                <a:latin typeface="Helvetica Neue Light" panose="02000403000000020004" pitchFamily="2" charset="0"/>
                <a:ea typeface="Helvetica Neue Light" panose="02000403000000020004" pitchFamily="2" charset="0"/>
              </a:rPr>
              <a:t>.</a:t>
            </a:r>
          </a:p>
        </p:txBody>
      </p:sp>
      <p:sp>
        <p:nvSpPr>
          <p:cNvPr id="32773" name="Text Box 4"/>
          <p:cNvSpPr txBox="1">
            <a:spLocks noChangeArrowheads="1"/>
          </p:cNvSpPr>
          <p:nvPr/>
        </p:nvSpPr>
        <p:spPr bwMode="auto">
          <a:xfrm>
            <a:off x="187398" y="4515966"/>
            <a:ext cx="1997663" cy="461665"/>
          </a:xfrm>
          <a:prstGeom prst="rect">
            <a:avLst/>
          </a:prstGeom>
          <a:solidFill>
            <a:schemeClr val="bg2">
              <a:alpha val="5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charset="0"/>
                <a:ea typeface="ＭＳ Ｐゴシック" charset="-128"/>
                <a:cs typeface="ＭＳ Ｐゴシック" charset="-128"/>
              </a:defRPr>
            </a:lvl1pPr>
            <a:lvl2pPr marL="37931725" indent="-37474525" eaLnBrk="0" hangingPunct="0">
              <a:spcBef>
                <a:spcPct val="20000"/>
              </a:spcBef>
              <a:buChar char="–"/>
              <a:defRPr sz="2800">
                <a:solidFill>
                  <a:schemeClr val="tx1"/>
                </a:solidFill>
                <a:latin typeface="Times New Roman" charset="0"/>
                <a:ea typeface="ＭＳ Ｐゴシック" charset="-128"/>
                <a:cs typeface="Times New Roman" charset="0"/>
              </a:defRPr>
            </a:lvl2pPr>
            <a:lvl3pPr marL="1143000" indent="-228600" eaLnBrk="0" hangingPunct="0">
              <a:spcBef>
                <a:spcPct val="20000"/>
              </a:spcBef>
              <a:buChar char="•"/>
              <a:defRPr sz="2400">
                <a:solidFill>
                  <a:schemeClr val="tx1"/>
                </a:solidFill>
                <a:latin typeface="Times New Roman" charset="0"/>
                <a:ea typeface="ＭＳ Ｐゴシック" charset="-128"/>
                <a:cs typeface="Times New Roman" charset="0"/>
              </a:defRPr>
            </a:lvl3pPr>
            <a:lvl4pPr marL="1600200" indent="-228600" eaLnBrk="0" hangingPunct="0">
              <a:spcBef>
                <a:spcPct val="20000"/>
              </a:spcBef>
              <a:buChar char="–"/>
              <a:defRPr sz="2000">
                <a:solidFill>
                  <a:schemeClr val="tx1"/>
                </a:solidFill>
                <a:latin typeface="Times New Roman" charset="0"/>
                <a:ea typeface="ＭＳ Ｐゴシック" charset="-128"/>
                <a:cs typeface="Times New Roman" charset="0"/>
              </a:defRPr>
            </a:lvl4pPr>
            <a:lvl5pPr marL="2057400" indent="-228600" eaLnBrk="0" hangingPunct="0">
              <a:spcBef>
                <a:spcPct val="20000"/>
              </a:spcBef>
              <a:buChar char="»"/>
              <a:defRPr sz="2000">
                <a:solidFill>
                  <a:schemeClr val="tx1"/>
                </a:solidFill>
                <a:latin typeface="Times New Roman" charset="0"/>
                <a:ea typeface="ＭＳ Ｐゴシック" charset="-128"/>
                <a:cs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9pPr>
          </a:lstStyle>
          <a:p>
            <a:pPr eaLnBrk="1" hangingPunct="1">
              <a:spcBef>
                <a:spcPct val="0"/>
              </a:spcBef>
              <a:buFontTx/>
              <a:buNone/>
            </a:pPr>
            <a:r>
              <a:rPr lang="en-US" altLang="en-US" sz="2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Butterflyfish</a:t>
            </a:r>
            <a:endParaRPr lang="en-AU" altLang="en-US" sz="2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539552" y="514350"/>
            <a:ext cx="5184576" cy="428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b="1" i="0">
                <a:solidFill>
                  <a:schemeClr val="bg1"/>
                </a:solidFill>
                <a:latin typeface="Calibri" charset="0"/>
                <a:ea typeface="Calibri" charset="0"/>
                <a:cs typeface="Calibri" charset="0"/>
              </a:defRPr>
            </a:lvl1pPr>
            <a:lvl2pPr algn="ctr" rtl="0" eaLnBrk="0" fontAlgn="base" hangingPunct="0">
              <a:spcBef>
                <a:spcPct val="0"/>
              </a:spcBef>
              <a:spcAft>
                <a:spcPct val="0"/>
              </a:spcAft>
              <a:defRPr sz="33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33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33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3300">
                <a:solidFill>
                  <a:schemeClr val="tx2"/>
                </a:solidFill>
                <a:latin typeface="Times New Roman" charset="0"/>
                <a:ea typeface="ＭＳ Ｐゴシック" charset="0"/>
                <a:cs typeface="ＭＳ Ｐゴシック" charset="0"/>
              </a:defRPr>
            </a:lvl5pPr>
            <a:lvl6pPr marL="342900" algn="ctr" rtl="0" fontAlgn="base">
              <a:spcBef>
                <a:spcPct val="0"/>
              </a:spcBef>
              <a:spcAft>
                <a:spcPct val="0"/>
              </a:spcAft>
              <a:defRPr sz="3300">
                <a:solidFill>
                  <a:schemeClr val="tx2"/>
                </a:solidFill>
                <a:latin typeface="Times New Roman" charset="0"/>
                <a:ea typeface="ＭＳ Ｐゴシック" charset="0"/>
                <a:cs typeface="Times New Roman" charset="0"/>
              </a:defRPr>
            </a:lvl6pPr>
            <a:lvl7pPr marL="685800" algn="ctr" rtl="0" fontAlgn="base">
              <a:spcBef>
                <a:spcPct val="0"/>
              </a:spcBef>
              <a:spcAft>
                <a:spcPct val="0"/>
              </a:spcAft>
              <a:defRPr sz="3300">
                <a:solidFill>
                  <a:schemeClr val="tx2"/>
                </a:solidFill>
                <a:latin typeface="Times New Roman" charset="0"/>
                <a:ea typeface="ＭＳ Ｐゴシック" charset="0"/>
                <a:cs typeface="Times New Roman" charset="0"/>
              </a:defRPr>
            </a:lvl7pPr>
            <a:lvl8pPr marL="1028700" algn="ctr" rtl="0" fontAlgn="base">
              <a:spcBef>
                <a:spcPct val="0"/>
              </a:spcBef>
              <a:spcAft>
                <a:spcPct val="0"/>
              </a:spcAft>
              <a:defRPr sz="3300">
                <a:solidFill>
                  <a:schemeClr val="tx2"/>
                </a:solidFill>
                <a:latin typeface="Times New Roman" charset="0"/>
                <a:ea typeface="ＭＳ Ｐゴシック" charset="0"/>
                <a:cs typeface="Times New Roman" charset="0"/>
              </a:defRPr>
            </a:lvl8pPr>
            <a:lvl9pPr marL="1371600" algn="ctr" rtl="0" fontAlgn="base">
              <a:spcBef>
                <a:spcPct val="0"/>
              </a:spcBef>
              <a:spcAft>
                <a:spcPct val="0"/>
              </a:spcAft>
              <a:defRPr sz="3300">
                <a:solidFill>
                  <a:schemeClr val="tx2"/>
                </a:solidFill>
                <a:latin typeface="Times New Roman" charset="0"/>
                <a:ea typeface="ＭＳ Ｐゴシック" charset="0"/>
                <a:cs typeface="Times New Roman" charset="0"/>
              </a:defRPr>
            </a:lvl9pPr>
          </a:lstStyle>
          <a:p>
            <a:pPr algn="l" eaLnBrk="1" hangingPunct="1">
              <a:spcBef>
                <a:spcPct val="50000"/>
              </a:spcBef>
            </a:pPr>
            <a:r>
              <a:rPr lang="en-AU" altLang="en-US" sz="2800" b="0" kern="0" dirty="0">
                <a:solidFill>
                  <a:srgbClr val="0070C0"/>
                </a:solidFill>
                <a:latin typeface="Helvetica Neue Light" panose="02000403000000020004" pitchFamily="2" charset="0"/>
                <a:ea typeface="Helvetica Neue Light" panose="02000403000000020004" pitchFamily="2" charset="0"/>
                <a:cs typeface="Times New Roman" charset="0"/>
              </a:rPr>
              <a:t>You can tell a lot about </a:t>
            </a:r>
            <a:r>
              <a:rPr lang="en-US" altLang="en-US" sz="2800" b="0" kern="0" dirty="0">
                <a:solidFill>
                  <a:srgbClr val="0070C0"/>
                </a:solidFill>
                <a:latin typeface="Helvetica Neue Light" panose="02000403000000020004" pitchFamily="2" charset="0"/>
                <a:ea typeface="Helvetica Neue Light" panose="02000403000000020004" pitchFamily="2" charset="0"/>
                <a:cs typeface="Times New Roman" charset="0"/>
              </a:rPr>
              <a:t>the way a fish looks</a:t>
            </a:r>
            <a:r>
              <a:rPr lang="en-AU" altLang="en-US" sz="2800" b="0" kern="0" dirty="0">
                <a:solidFill>
                  <a:srgbClr val="0070C0"/>
                </a:solidFill>
                <a:latin typeface="Helvetica Neue Light" panose="02000403000000020004" pitchFamily="2" charset="0"/>
                <a:ea typeface="Helvetica Neue Light" panose="02000403000000020004" pitchFamily="2" charset="0"/>
                <a:cs typeface="Times New Roman" charset="0"/>
              </a:rPr>
              <a:t>, such as where it lives</a:t>
            </a:r>
            <a:r>
              <a:rPr lang="en-US" altLang="en-US" sz="2800" b="0" kern="0" dirty="0">
                <a:solidFill>
                  <a:srgbClr val="0070C0"/>
                </a:solidFill>
                <a:latin typeface="Helvetica Neue Light" panose="02000403000000020004" pitchFamily="2" charset="0"/>
                <a:ea typeface="Helvetica Neue Light" panose="02000403000000020004" pitchFamily="2" charset="0"/>
                <a:cs typeface="Times New Roman" charset="0"/>
              </a:rPr>
              <a:t>, </a:t>
            </a:r>
            <a:r>
              <a:rPr lang="en-AU" altLang="en-US" sz="2800" b="0" kern="0" dirty="0">
                <a:solidFill>
                  <a:srgbClr val="0070C0"/>
                </a:solidFill>
                <a:latin typeface="Helvetica Neue Light" panose="02000403000000020004" pitchFamily="2" charset="0"/>
                <a:ea typeface="Helvetica Neue Light" panose="02000403000000020004" pitchFamily="2" charset="0"/>
                <a:cs typeface="Times New Roman" charset="0"/>
              </a:rPr>
              <a:t>how it </a:t>
            </a:r>
            <a:r>
              <a:rPr lang="en-US" altLang="en-US" sz="2800" b="0" kern="0" dirty="0">
                <a:solidFill>
                  <a:srgbClr val="0070C0"/>
                </a:solidFill>
                <a:latin typeface="Helvetica Neue Light" panose="02000403000000020004" pitchFamily="2" charset="0"/>
                <a:ea typeface="Helvetica Neue Light" panose="02000403000000020004" pitchFamily="2" charset="0"/>
                <a:cs typeface="Times New Roman" charset="0"/>
              </a:rPr>
              <a:t>feeds and how it moves through the water!</a:t>
            </a:r>
            <a:br>
              <a:rPr lang="en-US" altLang="en-US" sz="2800" b="0" kern="0" dirty="0">
                <a:solidFill>
                  <a:srgbClr val="0070C0"/>
                </a:solidFill>
                <a:latin typeface="Helvetica Neue Light" panose="02000403000000020004" pitchFamily="2" charset="0"/>
                <a:ea typeface="Helvetica Neue Light" panose="02000403000000020004" pitchFamily="2" charset="0"/>
                <a:cs typeface="Times New Roman" charset="0"/>
              </a:rPr>
            </a:br>
            <a:br>
              <a:rPr lang="en-US" altLang="en-US" sz="2800" b="0" kern="0" dirty="0">
                <a:solidFill>
                  <a:srgbClr val="0070C0"/>
                </a:solidFill>
                <a:latin typeface="Helvetica Neue Light" panose="02000403000000020004" pitchFamily="2" charset="0"/>
                <a:ea typeface="Helvetica Neue Light" panose="02000403000000020004" pitchFamily="2" charset="0"/>
                <a:cs typeface="Times New Roman" charset="0"/>
              </a:rPr>
            </a:br>
            <a:r>
              <a:rPr lang="en-US" altLang="en-US" sz="2800" b="0" kern="0" dirty="0">
                <a:solidFill>
                  <a:srgbClr val="0070C0"/>
                </a:solidFill>
                <a:latin typeface="Helvetica Neue Light" panose="02000403000000020004" pitchFamily="2" charset="0"/>
                <a:ea typeface="Helvetica Neue Light" panose="02000403000000020004" pitchFamily="2" charset="0"/>
                <a:cs typeface="Times New Roman" charset="0"/>
              </a:rPr>
              <a:t>Adaptations are features that increase the animals’ likelihood of surviving in their habitat.</a:t>
            </a:r>
          </a:p>
        </p:txBody>
      </p:sp>
      <p:pic>
        <p:nvPicPr>
          <p:cNvPr id="3" name="Picture 6" descr="Lybia tessellata_SAC91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6450" y="2971800"/>
            <a:ext cx="325755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0733" t="10253" r="17782"/>
          <a:stretch/>
        </p:blipFill>
        <p:spPr>
          <a:xfrm>
            <a:off x="5886451" y="0"/>
            <a:ext cx="3257550" cy="2971800"/>
          </a:xfrm>
          <a:prstGeom prst="rect">
            <a:avLst/>
          </a:prstGeom>
        </p:spPr>
      </p:pic>
    </p:spTree>
    <p:extLst>
      <p:ext uri="{BB962C8B-B14F-4D97-AF65-F5344CB8AC3E}">
        <p14:creationId xmlns:p14="http://schemas.microsoft.com/office/powerpoint/2010/main" val="19587296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05979"/>
            <a:ext cx="8229600" cy="857250"/>
          </a:xfrm>
        </p:spPr>
        <p:txBody>
          <a:bodyPr/>
          <a:lstStyle/>
          <a:p>
            <a:pPr algn="l"/>
            <a:r>
              <a:rPr lang="en-AU" altLang="en-US" b="1" dirty="0">
                <a:latin typeface="Helvetica Neue" panose="02000503000000020004" pitchFamily="2" charset="0"/>
                <a:ea typeface="Helvetica Neue" panose="02000503000000020004" pitchFamily="2" charset="0"/>
                <a:cs typeface="Helvetica Neue" panose="02000503000000020004" pitchFamily="2" charset="0"/>
              </a:rPr>
              <a:t>Behavioural Adaptations</a:t>
            </a:r>
            <a:endParaRPr lang="en-US"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 name="Content Placeholder 2"/>
          <p:cNvSpPr>
            <a:spLocks noGrp="1"/>
          </p:cNvSpPr>
          <p:nvPr>
            <p:ph idx="1"/>
          </p:nvPr>
        </p:nvSpPr>
        <p:spPr>
          <a:xfrm>
            <a:off x="179512" y="1203598"/>
            <a:ext cx="4474840" cy="3394472"/>
          </a:xfrm>
        </p:spPr>
        <p:txBody>
          <a:bodyPr/>
          <a:lstStyle/>
          <a:p>
            <a:pPr marL="255600" indent="0" eaLnBrk="1" hangingPunct="1">
              <a:spcBef>
                <a:spcPct val="50000"/>
              </a:spcBef>
              <a:buFontTx/>
              <a:buNone/>
            </a:pPr>
            <a:r>
              <a:rPr lang="en-AU" altLang="en-US" sz="2800" dirty="0">
                <a:solidFill>
                  <a:srgbClr val="0070C0"/>
                </a:solidFill>
                <a:latin typeface="Helvetica Neue Light" panose="02000403000000020004" pitchFamily="2" charset="0"/>
                <a:ea typeface="Helvetica Neue Light" panose="02000403000000020004" pitchFamily="2" charset="0"/>
              </a:rPr>
              <a:t>A behavioural adaptation is an action that animals carry out to increase their chances of survival and reproduction</a:t>
            </a:r>
          </a:p>
          <a:p>
            <a:pPr marL="255600" indent="0" eaLnBrk="1" hangingPunct="1">
              <a:spcBef>
                <a:spcPct val="50000"/>
              </a:spcBef>
              <a:buFontTx/>
              <a:buNone/>
            </a:pPr>
            <a:r>
              <a:rPr lang="en-AU" altLang="en-US" i="1" dirty="0">
                <a:solidFill>
                  <a:srgbClr val="0070C0"/>
                </a:solidFill>
                <a:latin typeface="Helvetica Neue Light" panose="02000403000000020004" pitchFamily="2" charset="0"/>
                <a:ea typeface="Helvetica Neue Light" panose="02000403000000020004" pitchFamily="2" charset="0"/>
              </a:rPr>
              <a:t>e.g. schooling, escaping, care of young, warning signals</a:t>
            </a:r>
            <a:endParaRPr lang="en-US" i="1" dirty="0">
              <a:solidFill>
                <a:srgbClr val="0070C0"/>
              </a:solidFill>
              <a:latin typeface="Helvetica Neue Light" panose="02000403000000020004" pitchFamily="2" charset="0"/>
              <a:ea typeface="Helvetica Neue Light" panose="02000403000000020004" pitchFamily="2" charset="0"/>
            </a:endParaRPr>
          </a:p>
        </p:txBody>
      </p:sp>
      <p:pic>
        <p:nvPicPr>
          <p:cNvPr id="4" name="Picture 10" descr="Long Finned Pike"/>
          <p:cNvPicPr>
            <a:picLocks noChangeAspect="1" noChangeArrowheads="1"/>
          </p:cNvPicPr>
          <p:nvPr/>
        </p:nvPicPr>
        <p:blipFill rotWithShape="1">
          <a:blip r:embed="rId2">
            <a:extLst>
              <a:ext uri="{28A0092B-C50C-407E-A947-70E740481C1C}">
                <a14:useLocalDpi xmlns:a14="http://schemas.microsoft.com/office/drawing/2010/main" val="0"/>
              </a:ext>
            </a:extLst>
          </a:blip>
          <a:srcRect l="4451" t="5949" b="5652"/>
          <a:stretch/>
        </p:blipFill>
        <p:spPr bwMode="auto">
          <a:xfrm>
            <a:off x="5359093" y="2520280"/>
            <a:ext cx="3784907" cy="26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9092" y="6621"/>
            <a:ext cx="3785275" cy="251365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3968" y="2211710"/>
            <a:ext cx="1837603" cy="1803004"/>
          </a:xfrm>
          <a:prstGeom prst="rect">
            <a:avLst/>
          </a:prstGeom>
        </p:spPr>
      </p:pic>
    </p:spTree>
    <p:extLst>
      <p:ext uri="{BB962C8B-B14F-4D97-AF65-F5344CB8AC3E}">
        <p14:creationId xmlns:p14="http://schemas.microsoft.com/office/powerpoint/2010/main" val="5284365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05979"/>
            <a:ext cx="8229600" cy="857250"/>
          </a:xfrm>
        </p:spPr>
        <p:txBody>
          <a:bodyPr/>
          <a:lstStyle/>
          <a:p>
            <a:pPr algn="l"/>
            <a:r>
              <a:rPr lang="en-AU" altLang="en-US" b="1" dirty="0">
                <a:latin typeface="Helvetica Neue" panose="02000503000000020004" pitchFamily="2" charset="0"/>
                <a:ea typeface="Helvetica Neue" panose="02000503000000020004" pitchFamily="2" charset="0"/>
                <a:cs typeface="Helvetica Neue" panose="02000503000000020004" pitchFamily="2" charset="0"/>
              </a:rPr>
              <a:t>Physiological Adaptations</a:t>
            </a:r>
            <a:endParaRPr lang="en-US"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 name="Content Placeholder 2"/>
          <p:cNvSpPr>
            <a:spLocks noGrp="1"/>
          </p:cNvSpPr>
          <p:nvPr>
            <p:ph idx="1"/>
          </p:nvPr>
        </p:nvSpPr>
        <p:spPr>
          <a:xfrm>
            <a:off x="179511" y="1203598"/>
            <a:ext cx="4590991" cy="3394472"/>
          </a:xfrm>
        </p:spPr>
        <p:txBody>
          <a:bodyPr/>
          <a:lstStyle/>
          <a:p>
            <a:pPr marL="255600" indent="0" eaLnBrk="1" hangingPunct="1">
              <a:spcBef>
                <a:spcPct val="50000"/>
              </a:spcBef>
              <a:buFontTx/>
              <a:buNone/>
            </a:pPr>
            <a:r>
              <a:rPr lang="en-US" altLang="en-US" sz="2800" dirty="0">
                <a:solidFill>
                  <a:srgbClr val="0070C0"/>
                </a:solidFill>
                <a:latin typeface="Helvetica Neue Light" panose="02000403000000020004" pitchFamily="2" charset="0"/>
                <a:ea typeface="Helvetica Neue Light" panose="02000403000000020004" pitchFamily="2" charset="0"/>
                <a:cs typeface="Times New Roman" charset="0"/>
              </a:rPr>
              <a:t>A physiological adaptation is where internal processes aid in survival and reproductive success</a:t>
            </a:r>
          </a:p>
          <a:p>
            <a:pPr marL="255600" indent="0" eaLnBrk="1" hangingPunct="1">
              <a:spcBef>
                <a:spcPct val="50000"/>
              </a:spcBef>
              <a:buFontTx/>
              <a:buNone/>
            </a:pPr>
            <a:r>
              <a:rPr lang="en-US" altLang="en-US" i="1" dirty="0">
                <a:solidFill>
                  <a:srgbClr val="0070C0"/>
                </a:solidFill>
                <a:latin typeface="Helvetica Neue Light" panose="02000403000000020004" pitchFamily="2" charset="0"/>
                <a:ea typeface="Helvetica Neue Light" panose="02000403000000020004" pitchFamily="2" charset="0"/>
                <a:cs typeface="Times New Roman" charset="0"/>
              </a:rPr>
              <a:t>e.g. </a:t>
            </a:r>
            <a:r>
              <a:rPr lang="en-AU" altLang="en-US" i="1" dirty="0">
                <a:solidFill>
                  <a:srgbClr val="0070C0"/>
                </a:solidFill>
                <a:latin typeface="Helvetica Neue Light" panose="02000403000000020004" pitchFamily="2" charset="0"/>
                <a:ea typeface="Helvetica Neue Light" panose="02000403000000020004" pitchFamily="2" charset="0"/>
                <a:cs typeface="Times New Roman" charset="0"/>
              </a:rPr>
              <a:t>poisons, reproducing in large numbers to increase chances of survival and colour change</a:t>
            </a:r>
            <a:r>
              <a:rPr lang="en-US" altLang="en-US" i="1" dirty="0">
                <a:solidFill>
                  <a:srgbClr val="0070C0"/>
                </a:solidFill>
                <a:latin typeface="Helvetica Neue Light" panose="02000403000000020004" pitchFamily="2" charset="0"/>
                <a:ea typeface="Helvetica Neue Light" panose="02000403000000020004" pitchFamily="2" charset="0"/>
                <a:cs typeface="Times New Roman" charset="0"/>
              </a:rPr>
              <a:t>.</a:t>
            </a:r>
            <a:endParaRPr lang="en-US" i="1" dirty="0">
              <a:solidFill>
                <a:srgbClr val="0070C0"/>
              </a:solidFill>
              <a:latin typeface="Helvetica Neue Light" panose="02000403000000020004" pitchFamily="2" charset="0"/>
              <a:ea typeface="Helvetica Neue Light" panose="02000403000000020004" pitchFamily="2" charset="0"/>
            </a:endParaRPr>
          </a:p>
        </p:txBody>
      </p:sp>
      <p:pic>
        <p:nvPicPr>
          <p:cNvPr id="9" name="Picture 5" descr="Diodon nicthemerus_S#19B93A"/>
          <p:cNvPicPr>
            <a:picLocks noChangeAspect="1" noChangeArrowheads="1"/>
          </p:cNvPicPr>
          <p:nvPr/>
        </p:nvPicPr>
        <p:blipFill>
          <a:blip r:embed="rId3">
            <a:extLst>
              <a:ext uri="{28A0092B-C50C-407E-A947-70E740481C1C}">
                <a14:useLocalDpi xmlns:a14="http://schemas.microsoft.com/office/drawing/2010/main" val="0"/>
              </a:ext>
            </a:extLst>
          </a:blip>
          <a:srcRect r="20930"/>
          <a:stretch>
            <a:fillRect/>
          </a:stretch>
        </p:blipFill>
        <p:spPr bwMode="auto">
          <a:xfrm>
            <a:off x="6028338" y="0"/>
            <a:ext cx="3115663"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Lobster in Berry tarspot"/>
          <p:cNvPicPr>
            <a:picLocks noChangeAspect="1" noChangeArrowheads="1"/>
          </p:cNvPicPr>
          <p:nvPr/>
        </p:nvPicPr>
        <p:blipFill rotWithShape="1">
          <a:blip r:embed="rId4">
            <a:extLst>
              <a:ext uri="{28A0092B-C50C-407E-A947-70E740481C1C}">
                <a14:useLocalDpi xmlns:a14="http://schemas.microsoft.com/office/drawing/2010/main" val="0"/>
              </a:ext>
            </a:extLst>
          </a:blip>
          <a:srcRect t="1679" r="24445" b="9358"/>
          <a:stretch/>
        </p:blipFill>
        <p:spPr bwMode="auto">
          <a:xfrm>
            <a:off x="6028338" y="2619375"/>
            <a:ext cx="3115663" cy="2524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_SC10820"/>
          <p:cNvPicPr>
            <a:picLocks noChangeAspect="1" noChangeArrowheads="1"/>
          </p:cNvPicPr>
          <p:nvPr/>
        </p:nvPicPr>
        <p:blipFill rotWithShape="1">
          <a:blip r:embed="rId5">
            <a:extLst>
              <a:ext uri="{28A0092B-C50C-407E-A947-70E740481C1C}">
                <a14:useLocalDpi xmlns:a14="http://schemas.microsoft.com/office/drawing/2010/main" val="0"/>
              </a:ext>
            </a:extLst>
          </a:blip>
          <a:srcRect b="4921"/>
          <a:stretch/>
        </p:blipFill>
        <p:spPr bwMode="auto">
          <a:xfrm>
            <a:off x="4770503" y="1511060"/>
            <a:ext cx="1961737" cy="2716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7597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205979"/>
            <a:ext cx="8229600" cy="857250"/>
          </a:xfrm>
        </p:spPr>
        <p:txBody>
          <a:bodyPr/>
          <a:lstStyle/>
          <a:p>
            <a:pPr algn="l"/>
            <a:r>
              <a:rPr lang="en-AU" altLang="en-US" b="1" dirty="0">
                <a:latin typeface="Helvetica Neue" panose="02000503000000020004" pitchFamily="2" charset="0"/>
                <a:ea typeface="Helvetica Neue" panose="02000503000000020004" pitchFamily="2" charset="0"/>
                <a:cs typeface="Helvetica Neue" panose="02000503000000020004" pitchFamily="2" charset="0"/>
              </a:rPr>
              <a:t>Structural Adaptations</a:t>
            </a:r>
            <a:endParaRPr lang="en-US"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Content Placeholder 2"/>
          <p:cNvSpPr>
            <a:spLocks noGrp="1"/>
          </p:cNvSpPr>
          <p:nvPr>
            <p:ph idx="1"/>
          </p:nvPr>
        </p:nvSpPr>
        <p:spPr>
          <a:xfrm>
            <a:off x="457200" y="1193502"/>
            <a:ext cx="4590991" cy="3394472"/>
          </a:xfrm>
        </p:spPr>
        <p:txBody>
          <a:bodyPr/>
          <a:lstStyle/>
          <a:p>
            <a:pPr marL="0" indent="0">
              <a:spcBef>
                <a:spcPct val="0"/>
              </a:spcBef>
              <a:buFontTx/>
              <a:buNone/>
            </a:pPr>
            <a:r>
              <a:rPr lang="en-US" altLang="en-US" sz="2800" dirty="0">
                <a:solidFill>
                  <a:srgbClr val="0070C0"/>
                </a:solidFill>
                <a:latin typeface="Helvetica Neue Light" panose="02000403000000020004" pitchFamily="2" charset="0"/>
                <a:ea typeface="Helvetica Neue Light" panose="02000403000000020004" pitchFamily="2" charset="0"/>
                <a:cs typeface="Times New Roman" charset="0"/>
              </a:rPr>
              <a:t>A structural adaptation is a physical characteristic that aids survival and reproductive success</a:t>
            </a:r>
          </a:p>
          <a:p>
            <a:pPr marL="0" indent="0">
              <a:spcBef>
                <a:spcPts val="1200"/>
              </a:spcBef>
              <a:buFontTx/>
              <a:buNone/>
            </a:pPr>
            <a:r>
              <a:rPr lang="en-US" altLang="en-US" i="1" dirty="0">
                <a:solidFill>
                  <a:srgbClr val="0070C0"/>
                </a:solidFill>
                <a:latin typeface="Helvetica Neue Light" panose="02000403000000020004" pitchFamily="2" charset="0"/>
                <a:ea typeface="Helvetica Neue Light" panose="02000403000000020004" pitchFamily="2" charset="0"/>
                <a:cs typeface="Times New Roman" charset="0"/>
              </a:rPr>
              <a:t>e.g. </a:t>
            </a:r>
            <a:r>
              <a:rPr lang="en-AU" altLang="en-US" i="1" dirty="0">
                <a:solidFill>
                  <a:srgbClr val="0070C0"/>
                </a:solidFill>
                <a:latin typeface="Helvetica Neue Light" panose="02000403000000020004" pitchFamily="2" charset="0"/>
                <a:ea typeface="Helvetica Neue Light" panose="02000403000000020004" pitchFamily="2" charset="0"/>
                <a:cs typeface="Times New Roman" charset="0"/>
              </a:rPr>
              <a:t>body shape, body cover, camouflage, appendages and mouth parts</a:t>
            </a:r>
            <a:r>
              <a:rPr lang="en-US" altLang="en-US" i="1" dirty="0">
                <a:solidFill>
                  <a:srgbClr val="0070C0"/>
                </a:solidFill>
                <a:latin typeface="Helvetica Neue Light" panose="02000403000000020004" pitchFamily="2" charset="0"/>
                <a:ea typeface="Helvetica Neue Light" panose="02000403000000020004" pitchFamily="2" charset="0"/>
                <a:cs typeface="Times New Roman" charset="0"/>
              </a:rPr>
              <a:t>.</a:t>
            </a:r>
            <a:br>
              <a:rPr lang="en-US" altLang="en-US" sz="3000" dirty="0">
                <a:solidFill>
                  <a:srgbClr val="0070C0"/>
                </a:solidFill>
                <a:cs typeface="Times New Roman" charset="0"/>
              </a:rPr>
            </a:br>
            <a:br>
              <a:rPr lang="en-US" altLang="en-US" sz="3000" dirty="0">
                <a:solidFill>
                  <a:srgbClr val="0070C0"/>
                </a:solidFill>
                <a:cs typeface="Times New Roman" charset="0"/>
              </a:rPr>
            </a:br>
            <a:endParaRPr lang="en-US" altLang="en-US" sz="3000" dirty="0">
              <a:solidFill>
                <a:srgbClr val="0070C0"/>
              </a:solidFill>
              <a:cs typeface="Times New Roman"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4547" y="0"/>
            <a:ext cx="3221428" cy="2859782"/>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2824" t="5303" r="2600" b="5303"/>
          <a:stretch/>
        </p:blipFill>
        <p:spPr>
          <a:xfrm>
            <a:off x="5924548" y="2715766"/>
            <a:ext cx="3221428" cy="242773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883" t="28233" r="7488" b="-14885"/>
          <a:stretch/>
        </p:blipFill>
        <p:spPr>
          <a:xfrm>
            <a:off x="0" y="0"/>
            <a:ext cx="9144000" cy="6210257"/>
          </a:xfrm>
          <a:prstGeom prst="rect">
            <a:avLst/>
          </a:prstGeom>
        </p:spPr>
      </p:pic>
      <p:sp>
        <p:nvSpPr>
          <p:cNvPr id="3" name="Text Box 3"/>
          <p:cNvSpPr txBox="1">
            <a:spLocks noChangeArrowheads="1"/>
          </p:cNvSpPr>
          <p:nvPr/>
        </p:nvSpPr>
        <p:spPr bwMode="auto">
          <a:xfrm>
            <a:off x="107504" y="123478"/>
            <a:ext cx="3960439" cy="25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charset="0"/>
                <a:ea typeface="ＭＳ Ｐゴシック" charset="-128"/>
                <a:cs typeface="ＭＳ Ｐゴシック" charset="-128"/>
              </a:defRPr>
            </a:lvl1pPr>
            <a:lvl2pPr marL="37931725" indent="-37474525" eaLnBrk="0" hangingPunct="0">
              <a:spcBef>
                <a:spcPct val="20000"/>
              </a:spcBef>
              <a:buChar char="–"/>
              <a:defRPr sz="2800">
                <a:solidFill>
                  <a:schemeClr val="tx1"/>
                </a:solidFill>
                <a:latin typeface="Times New Roman" charset="0"/>
                <a:ea typeface="ＭＳ Ｐゴシック" charset="-128"/>
                <a:cs typeface="Times New Roman" charset="0"/>
              </a:defRPr>
            </a:lvl2pPr>
            <a:lvl3pPr marL="1143000" indent="-228600" eaLnBrk="0" hangingPunct="0">
              <a:spcBef>
                <a:spcPct val="20000"/>
              </a:spcBef>
              <a:buChar char="•"/>
              <a:defRPr sz="2400">
                <a:solidFill>
                  <a:schemeClr val="tx1"/>
                </a:solidFill>
                <a:latin typeface="Times New Roman" charset="0"/>
                <a:ea typeface="ＭＳ Ｐゴシック" charset="-128"/>
                <a:cs typeface="Times New Roman" charset="0"/>
              </a:defRPr>
            </a:lvl3pPr>
            <a:lvl4pPr marL="1600200" indent="-228600" eaLnBrk="0" hangingPunct="0">
              <a:spcBef>
                <a:spcPct val="20000"/>
              </a:spcBef>
              <a:buChar char="–"/>
              <a:defRPr sz="2000">
                <a:solidFill>
                  <a:schemeClr val="tx1"/>
                </a:solidFill>
                <a:latin typeface="Times New Roman" charset="0"/>
                <a:ea typeface="ＭＳ Ｐゴシック" charset="-128"/>
                <a:cs typeface="Times New Roman" charset="0"/>
              </a:defRPr>
            </a:lvl4pPr>
            <a:lvl5pPr marL="2057400" indent="-228600" eaLnBrk="0" hangingPunct="0">
              <a:spcBef>
                <a:spcPct val="20000"/>
              </a:spcBef>
              <a:buChar char="»"/>
              <a:defRPr sz="2000">
                <a:solidFill>
                  <a:schemeClr val="tx1"/>
                </a:solidFill>
                <a:latin typeface="Times New Roman" charset="0"/>
                <a:ea typeface="ＭＳ Ｐゴシック" charset="-128"/>
                <a:cs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9pPr>
          </a:lstStyle>
          <a:p>
            <a:pPr eaLnBrk="1" hangingPunct="1">
              <a:spcBef>
                <a:spcPts val="375"/>
              </a:spcBef>
              <a:spcAft>
                <a:spcPts val="375"/>
              </a:spcAft>
              <a:buNone/>
            </a:pPr>
            <a:r>
              <a:rPr lang="en-US" altLang="en-US" sz="1800" dirty="0">
                <a:solidFill>
                  <a:schemeClr val="bg1"/>
                </a:solidFill>
                <a:latin typeface="Helvetica Neue Light" panose="02000403000000020004" pitchFamily="2" charset="0"/>
                <a:ea typeface="Helvetica Neue Light" panose="02000403000000020004" pitchFamily="2" charset="0"/>
              </a:rPr>
              <a:t>Lionfish have a striking </a:t>
            </a:r>
            <a:r>
              <a:rPr lang="en-US" altLang="en-US" sz="1800" dirty="0" err="1">
                <a:solidFill>
                  <a:schemeClr val="bg1"/>
                </a:solidFill>
                <a:latin typeface="Helvetica Neue Light" panose="02000403000000020004" pitchFamily="2" charset="0"/>
                <a:ea typeface="Helvetica Neue Light" panose="02000403000000020004" pitchFamily="2" charset="0"/>
              </a:rPr>
              <a:t>colouration</a:t>
            </a:r>
            <a:r>
              <a:rPr lang="en-US" altLang="en-US" sz="1800" dirty="0">
                <a:solidFill>
                  <a:schemeClr val="bg1"/>
                </a:solidFill>
                <a:latin typeface="Helvetica Neue Light" panose="02000403000000020004" pitchFamily="2" charset="0"/>
                <a:ea typeface="Helvetica Neue Light" panose="02000403000000020004" pitchFamily="2" charset="0"/>
              </a:rPr>
              <a:t> that is a ‘warning’ to potential predators, reinforced with poisonous dorsal fin spines. Lionfish can remain almost motionless and use their </a:t>
            </a:r>
            <a:br>
              <a:rPr lang="en-US" altLang="en-US" sz="1800" dirty="0">
                <a:solidFill>
                  <a:schemeClr val="bg1"/>
                </a:solidFill>
                <a:latin typeface="Helvetica Neue Light" panose="02000403000000020004" pitchFamily="2" charset="0"/>
                <a:ea typeface="Helvetica Neue Light" panose="02000403000000020004" pitchFamily="2" charset="0"/>
              </a:rPr>
            </a:br>
            <a:r>
              <a:rPr lang="en-US" altLang="en-US" sz="1800" dirty="0">
                <a:solidFill>
                  <a:schemeClr val="bg1"/>
                </a:solidFill>
                <a:latin typeface="Helvetica Neue Light" panose="02000403000000020004" pitchFamily="2" charset="0"/>
                <a:ea typeface="Helvetica Neue Light" panose="02000403000000020004" pitchFamily="2" charset="0"/>
              </a:rPr>
              <a:t>fan-like pectoral fins to herd and </a:t>
            </a:r>
            <a:br>
              <a:rPr lang="en-US" altLang="en-US" sz="1800" dirty="0">
                <a:solidFill>
                  <a:schemeClr val="bg1"/>
                </a:solidFill>
                <a:latin typeface="Helvetica Neue Light" panose="02000403000000020004" pitchFamily="2" charset="0"/>
                <a:ea typeface="Helvetica Neue Light" panose="02000403000000020004" pitchFamily="2" charset="0"/>
              </a:rPr>
            </a:br>
            <a:r>
              <a:rPr lang="en-US" altLang="en-US" sz="1800" dirty="0">
                <a:solidFill>
                  <a:schemeClr val="bg1"/>
                </a:solidFill>
                <a:latin typeface="Helvetica Neue Light" panose="02000403000000020004" pitchFamily="2" charset="0"/>
                <a:ea typeface="Helvetica Neue Light" panose="02000403000000020004" pitchFamily="2" charset="0"/>
              </a:rPr>
              <a:t>trap prey. They have a large mouth for swallowing prey whole </a:t>
            </a:r>
            <a:br>
              <a:rPr lang="en-US" altLang="en-US" sz="1800" dirty="0">
                <a:solidFill>
                  <a:schemeClr val="bg1"/>
                </a:solidFill>
                <a:latin typeface="Helvetica Neue Light" panose="02000403000000020004" pitchFamily="2" charset="0"/>
                <a:ea typeface="Helvetica Neue Light" panose="02000403000000020004" pitchFamily="2" charset="0"/>
              </a:rPr>
            </a:br>
            <a:r>
              <a:rPr lang="en-US" altLang="en-US" sz="1800" dirty="0">
                <a:solidFill>
                  <a:schemeClr val="bg1"/>
                </a:solidFill>
                <a:latin typeface="Helvetica Neue Light" panose="02000403000000020004" pitchFamily="2" charset="0"/>
                <a:ea typeface="Helvetica Neue Light" panose="02000403000000020004" pitchFamily="2" charset="0"/>
              </a:rPr>
              <a:t>with a lightening fast gulp. </a:t>
            </a:r>
          </a:p>
        </p:txBody>
      </p:sp>
      <p:sp>
        <p:nvSpPr>
          <p:cNvPr id="19461" name="Text Box 4"/>
          <p:cNvSpPr txBox="1">
            <a:spLocks noChangeArrowheads="1"/>
          </p:cNvSpPr>
          <p:nvPr/>
        </p:nvSpPr>
        <p:spPr bwMode="auto">
          <a:xfrm>
            <a:off x="7524328" y="4515966"/>
            <a:ext cx="1258678" cy="461665"/>
          </a:xfrm>
          <a:prstGeom prst="rect">
            <a:avLst/>
          </a:prstGeom>
          <a:solidFill>
            <a:schemeClr val="bg2">
              <a:alpha val="5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charset="0"/>
                <a:ea typeface="ＭＳ Ｐゴシック" charset="-128"/>
                <a:cs typeface="ＭＳ Ｐゴシック" charset="-128"/>
              </a:defRPr>
            </a:lvl1pPr>
            <a:lvl2pPr marL="37931725" indent="-37474525" eaLnBrk="0" hangingPunct="0">
              <a:spcBef>
                <a:spcPct val="20000"/>
              </a:spcBef>
              <a:buChar char="–"/>
              <a:defRPr sz="2800">
                <a:solidFill>
                  <a:schemeClr val="tx1"/>
                </a:solidFill>
                <a:latin typeface="Times New Roman" charset="0"/>
                <a:ea typeface="ＭＳ Ｐゴシック" charset="-128"/>
                <a:cs typeface="Times New Roman" charset="0"/>
              </a:defRPr>
            </a:lvl2pPr>
            <a:lvl3pPr marL="1143000" indent="-228600" eaLnBrk="0" hangingPunct="0">
              <a:spcBef>
                <a:spcPct val="20000"/>
              </a:spcBef>
              <a:buChar char="•"/>
              <a:defRPr sz="2400">
                <a:solidFill>
                  <a:schemeClr val="tx1"/>
                </a:solidFill>
                <a:latin typeface="Times New Roman" charset="0"/>
                <a:ea typeface="ＭＳ Ｐゴシック" charset="-128"/>
                <a:cs typeface="Times New Roman" charset="0"/>
              </a:defRPr>
            </a:lvl3pPr>
            <a:lvl4pPr marL="1600200" indent="-228600" eaLnBrk="0" hangingPunct="0">
              <a:spcBef>
                <a:spcPct val="20000"/>
              </a:spcBef>
              <a:buChar char="–"/>
              <a:defRPr sz="2000">
                <a:solidFill>
                  <a:schemeClr val="tx1"/>
                </a:solidFill>
                <a:latin typeface="Times New Roman" charset="0"/>
                <a:ea typeface="ＭＳ Ｐゴシック" charset="-128"/>
                <a:cs typeface="Times New Roman" charset="0"/>
              </a:defRPr>
            </a:lvl4pPr>
            <a:lvl5pPr marL="2057400" indent="-228600" eaLnBrk="0" hangingPunct="0">
              <a:spcBef>
                <a:spcPct val="20000"/>
              </a:spcBef>
              <a:buChar char="»"/>
              <a:defRPr sz="2000">
                <a:solidFill>
                  <a:schemeClr val="tx1"/>
                </a:solidFill>
                <a:latin typeface="Times New Roman" charset="0"/>
                <a:ea typeface="ＭＳ Ｐゴシック" charset="-128"/>
                <a:cs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9pPr>
          </a:lstStyle>
          <a:p>
            <a:pPr eaLnBrk="1" hangingPunct="1">
              <a:spcBef>
                <a:spcPct val="0"/>
              </a:spcBef>
              <a:buFontTx/>
              <a:buNone/>
            </a:pPr>
            <a:r>
              <a:rPr lang="en-US" alt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Lionfish</a:t>
            </a:r>
            <a:endParaRPr lang="en-AU" alt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descr="striped trumpeters.jpg"/>
          <p:cNvPicPr>
            <a:picLocks noChangeAspect="1"/>
          </p:cNvPicPr>
          <p:nvPr/>
        </p:nvPicPr>
        <p:blipFill rotWithShape="1">
          <a:blip r:embed="rId3">
            <a:extLst>
              <a:ext uri="{28A0092B-C50C-407E-A947-70E740481C1C}">
                <a14:useLocalDpi xmlns:a14="http://schemas.microsoft.com/office/drawing/2010/main" val="0"/>
              </a:ext>
            </a:extLst>
          </a:blip>
          <a:srcRect t="4498" b="20502"/>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3"/>
          <p:cNvSpPr txBox="1">
            <a:spLocks noChangeArrowheads="1"/>
          </p:cNvSpPr>
          <p:nvPr/>
        </p:nvSpPr>
        <p:spPr bwMode="auto">
          <a:xfrm>
            <a:off x="2483768" y="4371950"/>
            <a:ext cx="6490717" cy="646331"/>
          </a:xfrm>
          <a:prstGeom prst="rect">
            <a:avLst/>
          </a:prstGeom>
          <a:solidFill>
            <a:schemeClr val="tx1">
              <a:alpha val="51000"/>
            </a:schemeClr>
          </a:solidFill>
          <a:ln>
            <a:noFill/>
          </a:ln>
          <a:effectLst/>
        </p:spPr>
        <p:txBody>
          <a:bodyPr wrap="square">
            <a:spAutoFit/>
          </a:bodyPr>
          <a:lstStyle/>
          <a:p>
            <a:pPr>
              <a:defRPr/>
            </a:pPr>
            <a:r>
              <a:rPr lang="en-AU" sz="1800" dirty="0">
                <a:solidFill>
                  <a:schemeClr val="bg1"/>
                </a:solidFill>
                <a:latin typeface="Helvetica Neue Light" panose="02000403000000020004" pitchFamily="2" charset="0"/>
                <a:ea typeface="Helvetica Neue Light" panose="02000403000000020004" pitchFamily="2" charset="0"/>
                <a:cs typeface="Arial" charset="0"/>
              </a:rPr>
              <a:t>Striped trumpeters have dark markings which help them blend into seagrass meadows, confusing predators from above.</a:t>
            </a:r>
            <a:r>
              <a:rPr lang="en-AU" sz="1800" dirty="0">
                <a:solidFill>
                  <a:schemeClr val="bg1"/>
                </a:solidFill>
                <a:effectLst>
                  <a:outerShdw blurRad="38100" dist="38100" dir="2700000" algn="tl">
                    <a:schemeClr val="tx1"/>
                  </a:outerShdw>
                </a:effectLst>
                <a:latin typeface="Helvetica Neue Light" panose="02000403000000020004" pitchFamily="2" charset="0"/>
                <a:ea typeface="Helvetica Neue Light" panose="02000403000000020004" pitchFamily="2" charset="0"/>
                <a:cs typeface="Arial" charset="0"/>
              </a:rPr>
              <a:t> </a:t>
            </a:r>
          </a:p>
        </p:txBody>
      </p:sp>
      <p:sp>
        <p:nvSpPr>
          <p:cNvPr id="20484" name="Text Box 4"/>
          <p:cNvSpPr txBox="1">
            <a:spLocks noChangeArrowheads="1"/>
          </p:cNvSpPr>
          <p:nvPr/>
        </p:nvSpPr>
        <p:spPr bwMode="auto">
          <a:xfrm>
            <a:off x="110683" y="123478"/>
            <a:ext cx="2611612" cy="461665"/>
          </a:xfrm>
          <a:prstGeom prst="rect">
            <a:avLst/>
          </a:prstGeom>
          <a:solidFill>
            <a:schemeClr val="bg2">
              <a:alpha val="5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charset="0"/>
                <a:ea typeface="ＭＳ Ｐゴシック" charset="-128"/>
                <a:cs typeface="ＭＳ Ｐゴシック" charset="-128"/>
              </a:defRPr>
            </a:lvl1pPr>
            <a:lvl2pPr marL="37931725" indent="-37474525" eaLnBrk="0" hangingPunct="0">
              <a:spcBef>
                <a:spcPct val="20000"/>
              </a:spcBef>
              <a:buChar char="–"/>
              <a:defRPr sz="2800">
                <a:solidFill>
                  <a:schemeClr val="tx1"/>
                </a:solidFill>
                <a:latin typeface="Times New Roman" charset="0"/>
                <a:ea typeface="ＭＳ Ｐゴシック" charset="-128"/>
                <a:cs typeface="Times New Roman" charset="0"/>
              </a:defRPr>
            </a:lvl2pPr>
            <a:lvl3pPr marL="1143000" indent="-228600" eaLnBrk="0" hangingPunct="0">
              <a:spcBef>
                <a:spcPct val="20000"/>
              </a:spcBef>
              <a:buChar char="•"/>
              <a:defRPr sz="2400">
                <a:solidFill>
                  <a:schemeClr val="tx1"/>
                </a:solidFill>
                <a:latin typeface="Times New Roman" charset="0"/>
                <a:ea typeface="ＭＳ Ｐゴシック" charset="-128"/>
                <a:cs typeface="Times New Roman" charset="0"/>
              </a:defRPr>
            </a:lvl3pPr>
            <a:lvl4pPr marL="1600200" indent="-228600" eaLnBrk="0" hangingPunct="0">
              <a:spcBef>
                <a:spcPct val="20000"/>
              </a:spcBef>
              <a:buChar char="–"/>
              <a:defRPr sz="2000">
                <a:solidFill>
                  <a:schemeClr val="tx1"/>
                </a:solidFill>
                <a:latin typeface="Times New Roman" charset="0"/>
                <a:ea typeface="ＭＳ Ｐゴシック" charset="-128"/>
                <a:cs typeface="Times New Roman" charset="0"/>
              </a:defRPr>
            </a:lvl4pPr>
            <a:lvl5pPr marL="2057400" indent="-228600" eaLnBrk="0" hangingPunct="0">
              <a:spcBef>
                <a:spcPct val="20000"/>
              </a:spcBef>
              <a:buChar char="»"/>
              <a:defRPr sz="2000">
                <a:solidFill>
                  <a:schemeClr val="tx1"/>
                </a:solidFill>
                <a:latin typeface="Times New Roman" charset="0"/>
                <a:ea typeface="ＭＳ Ｐゴシック" charset="-128"/>
                <a:cs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9pPr>
          </a:lstStyle>
          <a:p>
            <a:pPr eaLnBrk="1" hangingPunct="1">
              <a:spcBef>
                <a:spcPct val="0"/>
              </a:spcBef>
              <a:buFontTx/>
              <a:buNone/>
            </a:pPr>
            <a:r>
              <a:rPr lang="en-US" alt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Striped trumpeter</a:t>
            </a:r>
            <a:endParaRPr lang="en-AU" alt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113" b="14512"/>
          <a:stretch/>
        </p:blipFill>
        <p:spPr>
          <a:xfrm>
            <a:off x="1" y="0"/>
            <a:ext cx="9144000" cy="5143500"/>
          </a:xfrm>
          <a:prstGeom prst="rect">
            <a:avLst/>
          </a:prstGeom>
        </p:spPr>
      </p:pic>
      <p:sp>
        <p:nvSpPr>
          <p:cNvPr id="2" name="Rectangle 1"/>
          <p:cNvSpPr/>
          <p:nvPr/>
        </p:nvSpPr>
        <p:spPr>
          <a:xfrm>
            <a:off x="251520" y="211846"/>
            <a:ext cx="8712968" cy="1495808"/>
          </a:xfrm>
          <a:prstGeom prst="rect">
            <a:avLst/>
          </a:prstGeom>
          <a:solidFill>
            <a:srgbClr val="15317D">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3" name="Text Box 3"/>
          <p:cNvSpPr txBox="1">
            <a:spLocks noChangeArrowheads="1"/>
          </p:cNvSpPr>
          <p:nvPr/>
        </p:nvSpPr>
        <p:spPr bwMode="auto">
          <a:xfrm>
            <a:off x="305446" y="195486"/>
            <a:ext cx="8587034"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charset="0"/>
                <a:ea typeface="ＭＳ Ｐゴシック" charset="-128"/>
                <a:cs typeface="ＭＳ Ｐゴシック" charset="-128"/>
              </a:defRPr>
            </a:lvl1pPr>
            <a:lvl2pPr marL="37931725" indent="-37474525" eaLnBrk="0" hangingPunct="0">
              <a:spcBef>
                <a:spcPct val="20000"/>
              </a:spcBef>
              <a:buChar char="–"/>
              <a:defRPr sz="2800">
                <a:solidFill>
                  <a:schemeClr val="tx1"/>
                </a:solidFill>
                <a:latin typeface="Times New Roman" charset="0"/>
                <a:ea typeface="ＭＳ Ｐゴシック" charset="-128"/>
                <a:cs typeface="Times New Roman" charset="0"/>
              </a:defRPr>
            </a:lvl2pPr>
            <a:lvl3pPr marL="1143000" indent="-228600" eaLnBrk="0" hangingPunct="0">
              <a:spcBef>
                <a:spcPct val="20000"/>
              </a:spcBef>
              <a:buChar char="•"/>
              <a:defRPr sz="2400">
                <a:solidFill>
                  <a:schemeClr val="tx1"/>
                </a:solidFill>
                <a:latin typeface="Times New Roman" charset="0"/>
                <a:ea typeface="ＭＳ Ｐゴシック" charset="-128"/>
                <a:cs typeface="Times New Roman" charset="0"/>
              </a:defRPr>
            </a:lvl3pPr>
            <a:lvl4pPr marL="1600200" indent="-228600" eaLnBrk="0" hangingPunct="0">
              <a:spcBef>
                <a:spcPct val="20000"/>
              </a:spcBef>
              <a:buChar char="–"/>
              <a:defRPr sz="2000">
                <a:solidFill>
                  <a:schemeClr val="tx1"/>
                </a:solidFill>
                <a:latin typeface="Times New Roman" charset="0"/>
                <a:ea typeface="ＭＳ Ｐゴシック" charset="-128"/>
                <a:cs typeface="Times New Roman" charset="0"/>
              </a:defRPr>
            </a:lvl4pPr>
            <a:lvl5pPr marL="2057400" indent="-228600" eaLnBrk="0" hangingPunct="0">
              <a:spcBef>
                <a:spcPct val="20000"/>
              </a:spcBef>
              <a:buChar char="»"/>
              <a:defRPr sz="2000">
                <a:solidFill>
                  <a:schemeClr val="tx1"/>
                </a:solidFill>
                <a:latin typeface="Times New Roman" charset="0"/>
                <a:ea typeface="ＭＳ Ｐゴシック" charset="-128"/>
                <a:cs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9pPr>
          </a:lstStyle>
          <a:p>
            <a:pPr eaLnBrk="1" hangingPunct="1">
              <a:spcBef>
                <a:spcPct val="0"/>
              </a:spcBef>
              <a:buFontTx/>
              <a:buNone/>
            </a:pPr>
            <a:r>
              <a:rPr lang="en-US" altLang="en-US" sz="1800" dirty="0">
                <a:solidFill>
                  <a:schemeClr val="bg1"/>
                </a:solidFill>
                <a:latin typeface="Helvetica Neue Light" panose="02000403000000020004" pitchFamily="2" charset="0"/>
                <a:ea typeface="Helvetica Neue Light" panose="02000403000000020004" pitchFamily="2" charset="0"/>
              </a:rPr>
              <a:t>Parrotfish have fused teeth resembling a bird’s beak, used to scrape algae from reefs. </a:t>
            </a:r>
            <a:r>
              <a:rPr lang="en-AU" altLang="en-US" sz="1800" dirty="0">
                <a:solidFill>
                  <a:schemeClr val="bg1"/>
                </a:solidFill>
                <a:latin typeface="Helvetica Neue Light" panose="02000403000000020004" pitchFamily="2" charset="0"/>
                <a:ea typeface="Helvetica Neue Light" panose="02000403000000020004" pitchFamily="2" charset="0"/>
              </a:rPr>
              <a:t>Parrotfish mainly use their pectoral fins for locomotion. Its colouration blends into the reef background from a distance, yet at close range it allows them to </a:t>
            </a:r>
            <a:r>
              <a:rPr lang="ja-JP" altLang="en-AU" sz="1800" dirty="0">
                <a:solidFill>
                  <a:schemeClr val="bg1"/>
                </a:solidFill>
                <a:latin typeface="Helvetica Neue Light" panose="02000403000000020004" pitchFamily="2" charset="0"/>
              </a:rPr>
              <a:t>‘</a:t>
            </a:r>
            <a:r>
              <a:rPr lang="en-AU" altLang="ja-JP" sz="1800" dirty="0">
                <a:solidFill>
                  <a:schemeClr val="bg1"/>
                </a:solidFill>
                <a:latin typeface="Helvetica Neue Light" panose="02000403000000020004" pitchFamily="2" charset="0"/>
                <a:ea typeface="Helvetica Neue Light" panose="02000403000000020004" pitchFamily="2" charset="0"/>
              </a:rPr>
              <a:t>talk</a:t>
            </a:r>
            <a:r>
              <a:rPr lang="ja-JP" altLang="en-AU" sz="1800" dirty="0">
                <a:solidFill>
                  <a:schemeClr val="bg1"/>
                </a:solidFill>
                <a:latin typeface="Helvetica Neue Light" panose="02000403000000020004" pitchFamily="2" charset="0"/>
              </a:rPr>
              <a:t>’</a:t>
            </a:r>
            <a:r>
              <a:rPr lang="en-AU" altLang="ja-JP" sz="1800" dirty="0">
                <a:solidFill>
                  <a:schemeClr val="bg1"/>
                </a:solidFill>
                <a:latin typeface="Helvetica Neue Light" panose="02000403000000020004" pitchFamily="2" charset="0"/>
                <a:ea typeface="Helvetica Neue Light" panose="02000403000000020004" pitchFamily="2" charset="0"/>
              </a:rPr>
              <a:t> to the same species. Some species c</a:t>
            </a:r>
            <a:r>
              <a:rPr lang="en-US" altLang="ja-JP" sz="1800" dirty="0">
                <a:solidFill>
                  <a:schemeClr val="bg1"/>
                </a:solidFill>
                <a:latin typeface="Helvetica Neue Light" panose="02000403000000020004" pitchFamily="2" charset="0"/>
                <a:ea typeface="Helvetica Neue Light" panose="02000403000000020004" pitchFamily="2" charset="0"/>
              </a:rPr>
              <a:t>an excrete a protective mucus cocoon, thought to hide its scent from predators.</a:t>
            </a:r>
            <a:endParaRPr lang="en-US" altLang="en-US" sz="1800" dirty="0">
              <a:solidFill>
                <a:schemeClr val="bg1"/>
              </a:solidFill>
              <a:latin typeface="Helvetica Neue Light" panose="02000403000000020004" pitchFamily="2" charset="0"/>
              <a:ea typeface="Helvetica Neue Light" panose="02000403000000020004" pitchFamily="2" charset="0"/>
            </a:endParaRPr>
          </a:p>
        </p:txBody>
      </p:sp>
      <p:sp>
        <p:nvSpPr>
          <p:cNvPr id="21510" name="Text Box 4"/>
          <p:cNvSpPr txBox="1">
            <a:spLocks noChangeArrowheads="1"/>
          </p:cNvSpPr>
          <p:nvPr/>
        </p:nvSpPr>
        <p:spPr bwMode="auto">
          <a:xfrm>
            <a:off x="7324901" y="4515966"/>
            <a:ext cx="1638590" cy="461665"/>
          </a:xfrm>
          <a:prstGeom prst="rect">
            <a:avLst/>
          </a:prstGeom>
          <a:solidFill>
            <a:schemeClr val="bg2">
              <a:alpha val="5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charset="0"/>
                <a:ea typeface="ＭＳ Ｐゴシック" charset="-128"/>
                <a:cs typeface="ＭＳ Ｐゴシック" charset="-128"/>
              </a:defRPr>
            </a:lvl1pPr>
            <a:lvl2pPr marL="37931725" indent="-37474525" eaLnBrk="0" hangingPunct="0">
              <a:spcBef>
                <a:spcPct val="20000"/>
              </a:spcBef>
              <a:buChar char="–"/>
              <a:defRPr sz="2800">
                <a:solidFill>
                  <a:schemeClr val="tx1"/>
                </a:solidFill>
                <a:latin typeface="Times New Roman" charset="0"/>
                <a:ea typeface="ＭＳ Ｐゴシック" charset="-128"/>
                <a:cs typeface="Times New Roman" charset="0"/>
              </a:defRPr>
            </a:lvl2pPr>
            <a:lvl3pPr marL="1143000" indent="-228600" eaLnBrk="0" hangingPunct="0">
              <a:spcBef>
                <a:spcPct val="20000"/>
              </a:spcBef>
              <a:buChar char="•"/>
              <a:defRPr sz="2400">
                <a:solidFill>
                  <a:schemeClr val="tx1"/>
                </a:solidFill>
                <a:latin typeface="Times New Roman" charset="0"/>
                <a:ea typeface="ＭＳ Ｐゴシック" charset="-128"/>
                <a:cs typeface="Times New Roman" charset="0"/>
              </a:defRPr>
            </a:lvl3pPr>
            <a:lvl4pPr marL="1600200" indent="-228600" eaLnBrk="0" hangingPunct="0">
              <a:spcBef>
                <a:spcPct val="20000"/>
              </a:spcBef>
              <a:buChar char="–"/>
              <a:defRPr sz="2000">
                <a:solidFill>
                  <a:schemeClr val="tx1"/>
                </a:solidFill>
                <a:latin typeface="Times New Roman" charset="0"/>
                <a:ea typeface="ＭＳ Ｐゴシック" charset="-128"/>
                <a:cs typeface="Times New Roman" charset="0"/>
              </a:defRPr>
            </a:lvl4pPr>
            <a:lvl5pPr marL="2057400" indent="-228600" eaLnBrk="0" hangingPunct="0">
              <a:spcBef>
                <a:spcPct val="20000"/>
              </a:spcBef>
              <a:buChar char="»"/>
              <a:defRPr sz="2000">
                <a:solidFill>
                  <a:schemeClr val="tx1"/>
                </a:solidFill>
                <a:latin typeface="Times New Roman" charset="0"/>
                <a:ea typeface="ＭＳ Ｐゴシック" charset="-128"/>
                <a:cs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9pPr>
          </a:lstStyle>
          <a:p>
            <a:pPr eaLnBrk="1" hangingPunct="1">
              <a:spcBef>
                <a:spcPct val="0"/>
              </a:spcBef>
              <a:buFontTx/>
              <a:buNone/>
            </a:pPr>
            <a:r>
              <a:rPr lang="en-US" altLang="en-US" sz="2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Parrotfish</a:t>
            </a:r>
            <a:endParaRPr lang="en-AU" altLang="en-US" sz="2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utoUpdateAnimBg="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descr="ray-burgess.jpg"/>
          <p:cNvPicPr>
            <a:picLocks noChangeAspect="1"/>
          </p:cNvPicPr>
          <p:nvPr/>
        </p:nvPicPr>
        <p:blipFill rotWithShape="1">
          <a:blip r:embed="rId2">
            <a:extLst>
              <a:ext uri="{28A0092B-C50C-407E-A947-70E740481C1C}">
                <a14:useLocalDpi xmlns:a14="http://schemas.microsoft.com/office/drawing/2010/main" val="0"/>
              </a:ext>
            </a:extLst>
          </a:blip>
          <a:srcRect b="25000"/>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ext Box 3"/>
          <p:cNvSpPr txBox="1">
            <a:spLocks noChangeArrowheads="1"/>
          </p:cNvSpPr>
          <p:nvPr/>
        </p:nvSpPr>
        <p:spPr bwMode="auto">
          <a:xfrm>
            <a:off x="107505" y="3579862"/>
            <a:ext cx="5616624" cy="1477328"/>
          </a:xfrm>
          <a:prstGeom prst="rect">
            <a:avLst/>
          </a:prstGeom>
          <a:solidFill>
            <a:schemeClr val="tx1">
              <a:alpha val="54000"/>
            </a:schemeClr>
          </a:solidFill>
          <a:ln>
            <a:noFill/>
          </a:ln>
        </p:spPr>
        <p:txBody>
          <a:bodyPr wrap="square">
            <a:spAutoFit/>
          </a:bodyPr>
          <a:lstStyle>
            <a:lvl1pPr eaLnBrk="0" hangingPunct="0">
              <a:spcBef>
                <a:spcPct val="20000"/>
              </a:spcBef>
              <a:buChar char="•"/>
              <a:defRPr sz="3200">
                <a:solidFill>
                  <a:schemeClr val="tx1"/>
                </a:solidFill>
                <a:latin typeface="Times New Roman" charset="0"/>
                <a:ea typeface="ＭＳ Ｐゴシック" charset="-128"/>
                <a:cs typeface="ＭＳ Ｐゴシック" charset="-128"/>
              </a:defRPr>
            </a:lvl1pPr>
            <a:lvl2pPr marL="37931725" indent="-37474525" eaLnBrk="0" hangingPunct="0">
              <a:spcBef>
                <a:spcPct val="20000"/>
              </a:spcBef>
              <a:buChar char="–"/>
              <a:defRPr sz="2800">
                <a:solidFill>
                  <a:schemeClr val="tx1"/>
                </a:solidFill>
                <a:latin typeface="Times New Roman" charset="0"/>
                <a:ea typeface="ＭＳ Ｐゴシック" charset="-128"/>
                <a:cs typeface="Times New Roman" charset="0"/>
              </a:defRPr>
            </a:lvl2pPr>
            <a:lvl3pPr marL="1143000" indent="-228600" eaLnBrk="0" hangingPunct="0">
              <a:spcBef>
                <a:spcPct val="20000"/>
              </a:spcBef>
              <a:buChar char="•"/>
              <a:defRPr sz="2400">
                <a:solidFill>
                  <a:schemeClr val="tx1"/>
                </a:solidFill>
                <a:latin typeface="Times New Roman" charset="0"/>
                <a:ea typeface="ＭＳ Ｐゴシック" charset="-128"/>
                <a:cs typeface="Times New Roman" charset="0"/>
              </a:defRPr>
            </a:lvl3pPr>
            <a:lvl4pPr marL="1600200" indent="-228600" eaLnBrk="0" hangingPunct="0">
              <a:spcBef>
                <a:spcPct val="20000"/>
              </a:spcBef>
              <a:buChar char="–"/>
              <a:defRPr sz="2000">
                <a:solidFill>
                  <a:schemeClr val="tx1"/>
                </a:solidFill>
                <a:latin typeface="Times New Roman" charset="0"/>
                <a:ea typeface="ＭＳ Ｐゴシック" charset="-128"/>
                <a:cs typeface="Times New Roman" charset="0"/>
              </a:defRPr>
            </a:lvl4pPr>
            <a:lvl5pPr marL="2057400" indent="-228600" eaLnBrk="0" hangingPunct="0">
              <a:spcBef>
                <a:spcPct val="20000"/>
              </a:spcBef>
              <a:buChar char="»"/>
              <a:defRPr sz="2000">
                <a:solidFill>
                  <a:schemeClr val="tx1"/>
                </a:solidFill>
                <a:latin typeface="Times New Roman" charset="0"/>
                <a:ea typeface="ＭＳ Ｐゴシック" charset="-128"/>
                <a:cs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9pPr>
          </a:lstStyle>
          <a:p>
            <a:pPr eaLnBrk="1" hangingPunct="1">
              <a:spcBef>
                <a:spcPct val="0"/>
              </a:spcBef>
              <a:buFontTx/>
              <a:buNone/>
            </a:pPr>
            <a:r>
              <a:rPr lang="en-US" altLang="en-US" sz="1800" dirty="0">
                <a:solidFill>
                  <a:schemeClr val="bg1"/>
                </a:solidFill>
                <a:latin typeface="Helvetica Neue Light" panose="02000403000000020004" pitchFamily="2" charset="0"/>
                <a:ea typeface="Helvetica Neue Light" panose="02000403000000020004" pitchFamily="2" charset="0"/>
              </a:rPr>
              <a:t>Rays have a flattened body suited to life close to the sea floor. Their eyes are positioned on top of their head which allow them to see prey when they bury into sand. They have excellent senses and some species have a venomous barbed stinger on the tail.</a:t>
            </a:r>
            <a:endParaRPr lang="en-AU" altLang="en-US" sz="1800" dirty="0">
              <a:solidFill>
                <a:schemeClr val="bg1"/>
              </a:solidFill>
              <a:latin typeface="Helvetica Neue Light" panose="02000403000000020004" pitchFamily="2" charset="0"/>
              <a:ea typeface="Helvetica Neue Light" panose="02000403000000020004" pitchFamily="2" charset="0"/>
            </a:endParaRPr>
          </a:p>
        </p:txBody>
      </p:sp>
      <p:sp>
        <p:nvSpPr>
          <p:cNvPr id="22532" name="Text Box 4"/>
          <p:cNvSpPr txBox="1">
            <a:spLocks noChangeArrowheads="1"/>
          </p:cNvSpPr>
          <p:nvPr/>
        </p:nvSpPr>
        <p:spPr bwMode="auto">
          <a:xfrm>
            <a:off x="8244408" y="123478"/>
            <a:ext cx="750526" cy="461665"/>
          </a:xfrm>
          <a:prstGeom prst="rect">
            <a:avLst/>
          </a:prstGeom>
          <a:solidFill>
            <a:schemeClr val="bg2">
              <a:alpha val="5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charset="0"/>
                <a:ea typeface="ＭＳ Ｐゴシック" charset="-128"/>
                <a:cs typeface="ＭＳ Ｐゴシック" charset="-128"/>
              </a:defRPr>
            </a:lvl1pPr>
            <a:lvl2pPr marL="37931725" indent="-37474525" eaLnBrk="0" hangingPunct="0">
              <a:spcBef>
                <a:spcPct val="20000"/>
              </a:spcBef>
              <a:buChar char="–"/>
              <a:defRPr sz="2800">
                <a:solidFill>
                  <a:schemeClr val="tx1"/>
                </a:solidFill>
                <a:latin typeface="Times New Roman" charset="0"/>
                <a:ea typeface="ＭＳ Ｐゴシック" charset="-128"/>
                <a:cs typeface="Times New Roman" charset="0"/>
              </a:defRPr>
            </a:lvl2pPr>
            <a:lvl3pPr marL="1143000" indent="-228600" eaLnBrk="0" hangingPunct="0">
              <a:spcBef>
                <a:spcPct val="20000"/>
              </a:spcBef>
              <a:buChar char="•"/>
              <a:defRPr sz="2400">
                <a:solidFill>
                  <a:schemeClr val="tx1"/>
                </a:solidFill>
                <a:latin typeface="Times New Roman" charset="0"/>
                <a:ea typeface="ＭＳ Ｐゴシック" charset="-128"/>
                <a:cs typeface="Times New Roman" charset="0"/>
              </a:defRPr>
            </a:lvl3pPr>
            <a:lvl4pPr marL="1600200" indent="-228600" eaLnBrk="0" hangingPunct="0">
              <a:spcBef>
                <a:spcPct val="20000"/>
              </a:spcBef>
              <a:buChar char="–"/>
              <a:defRPr sz="2000">
                <a:solidFill>
                  <a:schemeClr val="tx1"/>
                </a:solidFill>
                <a:latin typeface="Times New Roman" charset="0"/>
                <a:ea typeface="ＭＳ Ｐゴシック" charset="-128"/>
                <a:cs typeface="Times New Roman" charset="0"/>
              </a:defRPr>
            </a:lvl4pPr>
            <a:lvl5pPr marL="2057400" indent="-228600" eaLnBrk="0" hangingPunct="0">
              <a:spcBef>
                <a:spcPct val="20000"/>
              </a:spcBef>
              <a:buChar char="»"/>
              <a:defRPr sz="2000">
                <a:solidFill>
                  <a:schemeClr val="tx1"/>
                </a:solidFill>
                <a:latin typeface="Times New Roman" charset="0"/>
                <a:ea typeface="ＭＳ Ｐゴシック" charset="-128"/>
                <a:cs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Times New Roman" charset="0"/>
              </a:defRPr>
            </a:lvl9pPr>
          </a:lstStyle>
          <a:p>
            <a:pPr eaLnBrk="1" hangingPunct="1">
              <a:spcBef>
                <a:spcPct val="0"/>
              </a:spcBef>
              <a:buFontTx/>
              <a:buNone/>
            </a:pPr>
            <a:r>
              <a:rPr lang="en-US" altLang="en-US" sz="2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Ray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animBg="1"/>
    </p:bld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Times New Roman"/>
      </a:majorFont>
      <a:minorFont>
        <a:latin typeface="Times New Roman"/>
        <a:ea typeface="ＭＳ Ｐゴシック"/>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1825</TotalTime>
  <Words>1123</Words>
  <Application>Microsoft Macintosh PowerPoint</Application>
  <PresentationFormat>On-screen Show (16:9)</PresentationFormat>
  <Paragraphs>67</Paragraphs>
  <Slides>19</Slides>
  <Notes>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19</vt:i4>
      </vt:variant>
    </vt:vector>
  </HeadingPairs>
  <TitlesOfParts>
    <vt:vector size="28" baseType="lpstr">
      <vt:lpstr>Arial</vt:lpstr>
      <vt:lpstr>Calibri</vt:lpstr>
      <vt:lpstr>Comic Sans MS</vt:lpstr>
      <vt:lpstr>Helvetica Neue</vt:lpstr>
      <vt:lpstr>Helvetica Neue Light</vt:lpstr>
      <vt:lpstr>Helvetica Neue UltraLight</vt:lpstr>
      <vt:lpstr>Times New Roman</vt:lpstr>
      <vt:lpstr>Default Design</vt:lpstr>
      <vt:lpstr>Office Theme</vt:lpstr>
      <vt:lpstr>PowerPoint Presentation</vt:lpstr>
      <vt:lpstr>PowerPoint Presentation</vt:lpstr>
      <vt:lpstr>Behavioural Adaptations</vt:lpstr>
      <vt:lpstr>Physiological Adaptations</vt:lpstr>
      <vt:lpstr>Structural Adaptations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Dept. of Fisheries WA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fisheries</dc:creator>
  <cp:lastModifiedBy>Carina Lancaster</cp:lastModifiedBy>
  <cp:revision>51</cp:revision>
  <cp:lastPrinted>2017-11-29T05:59:29Z</cp:lastPrinted>
  <dcterms:created xsi:type="dcterms:W3CDTF">2011-03-28T13:31:36Z</dcterms:created>
  <dcterms:modified xsi:type="dcterms:W3CDTF">2020-04-21T08:43:22Z</dcterms:modified>
</cp:coreProperties>
</file>