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8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277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75" r:id="rId42"/>
    <p:sldId id="276" r:id="rId43"/>
    <p:sldId id="300" r:id="rId44"/>
  </p:sldIdLst>
  <p:sldSz cx="9144000" cy="5143500" type="screen16x9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6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16"/>
    <p:restoredTop sz="94759"/>
  </p:normalViewPr>
  <p:slideViewPr>
    <p:cSldViewPr>
      <p:cViewPr>
        <p:scale>
          <a:sx n="215" d="100"/>
          <a:sy n="215" d="100"/>
        </p:scale>
        <p:origin x="424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0E7F-3595-8A44-B5BE-71C8626CD7D6}" type="slidenum">
              <a:rPr lang="en-AU" altLang="en-US" smtClean="0"/>
              <a:pPr/>
              <a:t>‹#›</a:t>
            </a:fld>
            <a:endParaRPr lang="en-A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410F7-CBEA-5545-B32A-C55CC79B4E9A}" type="slidenum">
              <a:rPr lang="en-AU" altLang="en-US" smtClean="0"/>
              <a:pPr/>
              <a:t>‹#›</a:t>
            </a:fld>
            <a:endParaRPr lang="en-A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7DFB-BFD0-BB44-9081-3F2563A25187}" type="slidenum">
              <a:rPr lang="en-AU" altLang="en-US" smtClean="0"/>
              <a:pPr/>
              <a:t>‹#›</a:t>
            </a:fld>
            <a:endParaRPr lang="en-A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0879-CC19-3441-A166-BD12E7E40284}" type="slidenum">
              <a:rPr lang="en-AU" altLang="en-US" smtClean="0"/>
              <a:pPr/>
              <a:t>‹#›</a:t>
            </a:fld>
            <a:endParaRPr lang="en-A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7B4C-2626-3342-9F35-179A2B8B1373}" type="slidenum">
              <a:rPr lang="en-AU" altLang="en-US" smtClean="0"/>
              <a:pPr/>
              <a:t>‹#›</a:t>
            </a:fld>
            <a:endParaRPr lang="en-A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592CB-CDC7-D542-968F-B7E285039F7D}" type="slidenum">
              <a:rPr lang="en-AU" altLang="en-US" smtClean="0"/>
              <a:pPr/>
              <a:t>‹#›</a:t>
            </a:fld>
            <a:endParaRPr lang="en-AU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A71AB-A019-8B46-8F08-EDF9ABBD2B98}" type="slidenum">
              <a:rPr lang="en-AU" altLang="en-US" smtClean="0"/>
              <a:pPr/>
              <a:t>‹#›</a:t>
            </a:fld>
            <a:endParaRPr lang="en-AU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1111B-D019-A344-ADED-68958D3B931B}" type="slidenum">
              <a:rPr lang="en-AU" altLang="en-US" smtClean="0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6235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Swiss 721 BT" charset="0"/>
          <a:ea typeface="Swiss 721 BT" charset="0"/>
          <a:cs typeface="Swiss 721 BT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/>
        <a:buNone/>
        <a:defRPr sz="2100" b="0" i="0" kern="1200">
          <a:solidFill>
            <a:schemeClr val="tx1"/>
          </a:solidFill>
          <a:latin typeface="Swiss 721 BT Roman" charset="0"/>
          <a:ea typeface="Swiss 721 BT Roman" charset="0"/>
          <a:cs typeface="Swiss 721 BT Roman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Swiss 721 BT Roman" charset="0"/>
          <a:ea typeface="Swiss 721 BT Roman" charset="0"/>
          <a:cs typeface="Swiss 721 BT Roman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Swiss 721 BT Roman" charset="0"/>
          <a:ea typeface="Swiss 721 BT Roman" charset="0"/>
          <a:cs typeface="Swiss 721 BT Roman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Swiss 721 BT Roman" charset="0"/>
          <a:ea typeface="Swiss 721 BT Roman" charset="0"/>
          <a:cs typeface="Swiss 721 BT Roman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Swiss 721 BT Roman" charset="0"/>
          <a:ea typeface="Swiss 721 BT Roman" charset="0"/>
          <a:cs typeface="Swiss 721 BT Roman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80FBA-0937-664C-8EFD-4BB6698DF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20539"/>
            <a:ext cx="9344022" cy="5256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180821-B184-8C47-AD9F-3257C5DE7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659" y="339502"/>
            <a:ext cx="5967663" cy="12241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E98B03-A647-C145-B013-A50F0919F07A}"/>
              </a:ext>
            </a:extLst>
          </p:cNvPr>
          <p:cNvSpPr txBox="1"/>
          <p:nvPr/>
        </p:nvSpPr>
        <p:spPr>
          <a:xfrm>
            <a:off x="1619673" y="1923678"/>
            <a:ext cx="5927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Australian herring </a:t>
            </a:r>
          </a:p>
          <a:p>
            <a:pPr algn="ctr"/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whole otoliths 1 - 20</a:t>
            </a:r>
          </a:p>
        </p:txBody>
      </p:sp>
    </p:spTree>
    <p:extLst>
      <p:ext uri="{BB962C8B-B14F-4D97-AF65-F5344CB8AC3E}">
        <p14:creationId xmlns:p14="http://schemas.microsoft.com/office/powerpoint/2010/main" val="1319859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9.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274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72300" cy="522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10.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817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658100" cy="573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492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11.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545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72300" cy="522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12.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974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74295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13.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917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14.</a:t>
            </a:r>
            <a:endParaRPr lang="en-AU" sz="180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3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29450" cy="526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15.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014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5438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16.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842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17.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30722" name="Picture 4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71550"/>
            <a:ext cx="68580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337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866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18.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814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57150"/>
            <a:ext cx="72009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16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723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19.</a:t>
            </a:r>
            <a:endParaRPr lang="en-AU" sz="180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42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86600" cy="530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20.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144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818210" y="1510904"/>
            <a:ext cx="685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B353C5-C067-AF4B-8D1B-00475B752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33710B-8EF1-1A4D-B51E-33BBB5706B00}"/>
              </a:ext>
            </a:extLst>
          </p:cNvPr>
          <p:cNvSpPr txBox="1"/>
          <p:nvPr/>
        </p:nvSpPr>
        <p:spPr>
          <a:xfrm>
            <a:off x="1619673" y="1707654"/>
            <a:ext cx="59276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ANSWERS</a:t>
            </a:r>
          </a:p>
          <a:p>
            <a:pPr algn="ctr"/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/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Australian herring </a:t>
            </a:r>
          </a:p>
          <a:p>
            <a:pPr algn="ctr"/>
            <a:r>
              <a:rPr lang="en-US" sz="3600" dirty="0">
                <a:solidFill>
                  <a:schemeClr val="accent2">
                    <a:lumMod val="20000"/>
                    <a:lumOff val="80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aged whole otoliths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57150"/>
            <a:ext cx="72009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086601" y="22741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3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77" name="Oval 5"/>
          <p:cNvSpPr>
            <a:spLocks noChangeArrowheads="1"/>
          </p:cNvSpPr>
          <p:nvPr/>
        </p:nvSpPr>
        <p:spPr bwMode="auto">
          <a:xfrm>
            <a:off x="3257550" y="21717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2800350" y="22288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3079" name="Oval 7"/>
          <p:cNvSpPr>
            <a:spLocks noChangeArrowheads="1"/>
          </p:cNvSpPr>
          <p:nvPr/>
        </p:nvSpPr>
        <p:spPr bwMode="auto">
          <a:xfrm>
            <a:off x="2400300" y="22860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12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-875110"/>
            <a:ext cx="8572500" cy="641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Oval 4"/>
          <p:cNvSpPr>
            <a:spLocks noChangeArrowheads="1"/>
          </p:cNvSpPr>
          <p:nvPr/>
        </p:nvSpPr>
        <p:spPr bwMode="auto">
          <a:xfrm>
            <a:off x="2743200" y="25717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4101" name="Oval 5"/>
          <p:cNvSpPr>
            <a:spLocks noChangeArrowheads="1"/>
          </p:cNvSpPr>
          <p:nvPr/>
        </p:nvSpPr>
        <p:spPr bwMode="auto">
          <a:xfrm>
            <a:off x="2228850" y="26289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086601" y="22741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2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2.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736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-342900"/>
            <a:ext cx="8629650" cy="646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3.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7086601" y="22741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3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125" name="Oval 5"/>
          <p:cNvSpPr>
            <a:spLocks noChangeArrowheads="1"/>
          </p:cNvSpPr>
          <p:nvPr/>
        </p:nvSpPr>
        <p:spPr bwMode="auto">
          <a:xfrm>
            <a:off x="2971800" y="28003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5126" name="Oval 6"/>
          <p:cNvSpPr>
            <a:spLocks noChangeArrowheads="1"/>
          </p:cNvSpPr>
          <p:nvPr/>
        </p:nvSpPr>
        <p:spPr bwMode="auto">
          <a:xfrm>
            <a:off x="2343150" y="30289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5127" name="Oval 7"/>
          <p:cNvSpPr>
            <a:spLocks noChangeArrowheads="1"/>
          </p:cNvSpPr>
          <p:nvPr/>
        </p:nvSpPr>
        <p:spPr bwMode="auto">
          <a:xfrm>
            <a:off x="1943100" y="30861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81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-971550"/>
            <a:ext cx="834390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4.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086601" y="22741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6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3543300" y="33147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3086100" y="35433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2914650" y="36004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2800350" y="37147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2628900" y="39433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2571750" y="40576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63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15150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5.</a:t>
            </a:r>
            <a:endParaRPr lang="en-AU" sz="180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7086601" y="22741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3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3143250" y="25717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2686050" y="27432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2457450" y="28575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03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673894"/>
            <a:ext cx="8458200" cy="633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6.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7086601" y="22741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3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2457450" y="24574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8198" name="Oval 6"/>
          <p:cNvSpPr>
            <a:spLocks noChangeArrowheads="1"/>
          </p:cNvSpPr>
          <p:nvPr/>
        </p:nvSpPr>
        <p:spPr bwMode="auto">
          <a:xfrm>
            <a:off x="2000250" y="24003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1771650" y="24003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240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0866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7.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086601" y="22741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4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2914650" y="24574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2400300" y="25146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2114550" y="25717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1943100" y="26289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51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-875110"/>
            <a:ext cx="8572500" cy="641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2.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358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2945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8.</a:t>
            </a:r>
            <a:endParaRPr lang="en-AU" sz="180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7086601" y="22741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2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3028950" y="27432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2457450" y="28003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143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9.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7086601" y="22741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7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2743200" y="26860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>
            <a:off x="2286000" y="28003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1885950" y="28575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1828800" y="29146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1771650" y="29718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1274" name="Oval 10"/>
          <p:cNvSpPr>
            <a:spLocks noChangeArrowheads="1"/>
          </p:cNvSpPr>
          <p:nvPr/>
        </p:nvSpPr>
        <p:spPr bwMode="auto">
          <a:xfrm>
            <a:off x="1714500" y="30289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1275" name="Oval 11"/>
          <p:cNvSpPr>
            <a:spLocks noChangeArrowheads="1"/>
          </p:cNvSpPr>
          <p:nvPr/>
        </p:nvSpPr>
        <p:spPr bwMode="auto">
          <a:xfrm>
            <a:off x="1657350" y="30861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367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72300" cy="522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10.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086601" y="22741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5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293" name="Oval 5"/>
          <p:cNvSpPr>
            <a:spLocks noChangeArrowheads="1"/>
          </p:cNvSpPr>
          <p:nvPr/>
        </p:nvSpPr>
        <p:spPr bwMode="auto">
          <a:xfrm>
            <a:off x="2800350" y="28575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2294" name="Oval 6"/>
          <p:cNvSpPr>
            <a:spLocks noChangeArrowheads="1"/>
          </p:cNvSpPr>
          <p:nvPr/>
        </p:nvSpPr>
        <p:spPr bwMode="auto">
          <a:xfrm>
            <a:off x="2400300" y="30289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2295" name="Oval 7"/>
          <p:cNvSpPr>
            <a:spLocks noChangeArrowheads="1"/>
          </p:cNvSpPr>
          <p:nvPr/>
        </p:nvSpPr>
        <p:spPr bwMode="auto">
          <a:xfrm>
            <a:off x="2171700" y="31432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2296" name="Oval 8"/>
          <p:cNvSpPr>
            <a:spLocks noChangeArrowheads="1"/>
          </p:cNvSpPr>
          <p:nvPr/>
        </p:nvSpPr>
        <p:spPr bwMode="auto">
          <a:xfrm>
            <a:off x="2000250" y="31432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2297" name="Oval 9"/>
          <p:cNvSpPr>
            <a:spLocks noChangeArrowheads="1"/>
          </p:cNvSpPr>
          <p:nvPr/>
        </p:nvSpPr>
        <p:spPr bwMode="auto">
          <a:xfrm>
            <a:off x="1885950" y="31432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72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658100" cy="573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4925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11.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7086601" y="22741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3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3028950" y="24574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3318" name="Oval 6"/>
          <p:cNvSpPr>
            <a:spLocks noChangeArrowheads="1"/>
          </p:cNvSpPr>
          <p:nvPr/>
        </p:nvSpPr>
        <p:spPr bwMode="auto">
          <a:xfrm>
            <a:off x="2457450" y="24574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3319" name="Oval 7"/>
          <p:cNvSpPr>
            <a:spLocks noChangeArrowheads="1"/>
          </p:cNvSpPr>
          <p:nvPr/>
        </p:nvSpPr>
        <p:spPr bwMode="auto">
          <a:xfrm>
            <a:off x="1943100" y="24574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346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72300" cy="522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12.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7086601" y="22741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5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2914650" y="28003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2228850" y="26860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1828800" y="26860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1657350" y="26860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1485900" y="26860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3937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74295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13.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7086601" y="22741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4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3086100" y="25146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2628900" y="25146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2286000" y="25146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5368" name="Oval 8"/>
          <p:cNvSpPr>
            <a:spLocks noChangeArrowheads="1"/>
          </p:cNvSpPr>
          <p:nvPr/>
        </p:nvSpPr>
        <p:spPr bwMode="auto">
          <a:xfrm>
            <a:off x="2057400" y="25146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816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14.</a:t>
            </a:r>
            <a:endParaRPr lang="en-AU" sz="180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086600" y="227410"/>
            <a:ext cx="10438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 7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6389" name="Oval 5"/>
          <p:cNvSpPr>
            <a:spLocks noChangeArrowheads="1"/>
          </p:cNvSpPr>
          <p:nvPr/>
        </p:nvSpPr>
        <p:spPr bwMode="auto">
          <a:xfrm>
            <a:off x="3200400" y="31432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6390" name="Oval 6"/>
          <p:cNvSpPr>
            <a:spLocks noChangeArrowheads="1"/>
          </p:cNvSpPr>
          <p:nvPr/>
        </p:nvSpPr>
        <p:spPr bwMode="auto">
          <a:xfrm>
            <a:off x="2571750" y="34861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6391" name="Oval 7"/>
          <p:cNvSpPr>
            <a:spLocks noChangeArrowheads="1"/>
          </p:cNvSpPr>
          <p:nvPr/>
        </p:nvSpPr>
        <p:spPr bwMode="auto">
          <a:xfrm>
            <a:off x="2171700" y="37147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6392" name="Oval 8"/>
          <p:cNvSpPr>
            <a:spLocks noChangeArrowheads="1"/>
          </p:cNvSpPr>
          <p:nvPr/>
        </p:nvSpPr>
        <p:spPr bwMode="auto">
          <a:xfrm>
            <a:off x="1885950" y="40005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6393" name="Oval 9"/>
          <p:cNvSpPr>
            <a:spLocks noChangeArrowheads="1"/>
          </p:cNvSpPr>
          <p:nvPr/>
        </p:nvSpPr>
        <p:spPr bwMode="auto">
          <a:xfrm>
            <a:off x="1771650" y="40576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1657350" y="41148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6395" name="Oval 11"/>
          <p:cNvSpPr>
            <a:spLocks noChangeArrowheads="1"/>
          </p:cNvSpPr>
          <p:nvPr/>
        </p:nvSpPr>
        <p:spPr bwMode="auto">
          <a:xfrm>
            <a:off x="1543050" y="42291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205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29450" cy="526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15.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086601" y="22741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4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3257550" y="24003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2800350" y="23431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2457450" y="22288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>
            <a:off x="2114550" y="21717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683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5438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16.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7086600" y="227410"/>
            <a:ext cx="10438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 2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2914650" y="27432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2343150" y="28575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699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17.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086601" y="227410"/>
            <a:ext cx="9797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5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52227" name="Picture 4" descr="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71550"/>
            <a:ext cx="68580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3086100" y="28003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2457450" y="29718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2114550" y="30861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2000250" y="31432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1828800" y="32575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74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-342900"/>
            <a:ext cx="8629650" cy="646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3.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020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866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18.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086600" y="227410"/>
            <a:ext cx="10438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 3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3086100" y="21145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2514600" y="21717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2171700" y="21717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87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723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19.</a:t>
            </a:r>
            <a:endParaRPr lang="en-AU" sz="180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7086600" y="227410"/>
            <a:ext cx="10438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 4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2971800" y="29146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2514600" y="29146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2286000" y="29146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2057400" y="29146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0274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86600" cy="530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143001" y="57150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20.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7086600" y="227410"/>
            <a:ext cx="10438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Arial" charset="0"/>
                <a:ea typeface="ＭＳ Ｐゴシック" charset="0"/>
              </a:rPr>
              <a:t> 3 years</a:t>
            </a:r>
            <a:endParaRPr lang="en-AU" sz="1800" b="1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2800350" y="26860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2400300" y="274320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1943100" y="2914650"/>
            <a:ext cx="114300" cy="114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57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818210" y="1510904"/>
            <a:ext cx="685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1800">
              <a:ea typeface="ＭＳ Ｐゴシック" charset="0"/>
            </a:endParaRPr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>
            <p:extLst/>
          </p:nvPr>
        </p:nvGraphicFramePr>
        <p:xfrm>
          <a:off x="1284520" y="584001"/>
          <a:ext cx="6572250" cy="3975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4" imgW="4676775" imgH="2828925" progId="Excel.Chart.8">
                  <p:embed/>
                </p:oleObj>
              </mc:Choice>
              <mc:Fallback>
                <p:oleObj r:id="rId4" imgW="4676775" imgH="2828925" progId="Excel.Chart.8">
                  <p:embed/>
                  <p:pic>
                    <p:nvPicPr>
                      <p:cNvPr id="563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4520" y="584001"/>
                        <a:ext cx="6572250" cy="39754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8294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-971550"/>
            <a:ext cx="834390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4.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268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15150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5.</a:t>
            </a:r>
            <a:endParaRPr lang="en-AU" sz="180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09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673894"/>
            <a:ext cx="8458200" cy="633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6.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458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0866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7.</a:t>
            </a:r>
            <a:endParaRPr lang="en-AU" sz="1800" b="1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99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702945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43000" y="57150"/>
            <a:ext cx="3770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8.</a:t>
            </a:r>
            <a:endParaRPr lang="en-AU" sz="1800" b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640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138</Words>
  <Application>Microsoft Macintosh PowerPoint</Application>
  <PresentationFormat>On-screen Show (16:9)</PresentationFormat>
  <Paragraphs>66</Paragraphs>
  <Slides>43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ＭＳ Ｐゴシック</vt:lpstr>
      <vt:lpstr>Arial</vt:lpstr>
      <vt:lpstr>Helvetica Neue Medium</vt:lpstr>
      <vt:lpstr>Swiss 721 BT</vt:lpstr>
      <vt:lpstr>Swiss 721 BT Roman</vt:lpstr>
      <vt:lpstr>Times New Roman</vt:lpstr>
      <vt:lpstr>Office Theme</vt:lpstr>
      <vt:lpstr>Excel.Chart.8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Dept. of Fisheries WA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fisheries</dc:creator>
  <cp:lastModifiedBy>Carina Lancaster</cp:lastModifiedBy>
  <cp:revision>14</cp:revision>
  <dcterms:created xsi:type="dcterms:W3CDTF">2011-03-17T11:23:42Z</dcterms:created>
  <dcterms:modified xsi:type="dcterms:W3CDTF">2019-02-07T04:49:31Z</dcterms:modified>
</cp:coreProperties>
</file>